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notesMasterIdLst>
    <p:notesMasterId r:id="rId18"/>
  </p:notesMasterIdLst>
  <p:sldIdLst>
    <p:sldId id="256" r:id="rId5"/>
    <p:sldId id="268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333677-0F0F-4F94-ACFF-ACB614FECF3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48A1911-CCD3-4F29-9A24-943C4625CDDC}">
      <dgm:prSet/>
      <dgm:spPr/>
      <dgm:t>
        <a:bodyPr/>
        <a:lstStyle/>
        <a:p>
          <a:pPr>
            <a:defRPr cap="all"/>
          </a:pPr>
          <a:r>
            <a:rPr lang="fr-FR"/>
            <a:t>Introduction</a:t>
          </a:r>
          <a:endParaRPr lang="en-US"/>
        </a:p>
      </dgm:t>
    </dgm:pt>
    <dgm:pt modelId="{DF94F40E-40A5-4396-8D8C-3B26C31BD634}" type="parTrans" cxnId="{B9B0C5BD-50AA-43B8-ADBE-91268E4C7F51}">
      <dgm:prSet/>
      <dgm:spPr/>
      <dgm:t>
        <a:bodyPr/>
        <a:lstStyle/>
        <a:p>
          <a:endParaRPr lang="en-US"/>
        </a:p>
      </dgm:t>
    </dgm:pt>
    <dgm:pt modelId="{AD3470DC-65E6-4686-B436-7FB306F87C2A}" type="sibTrans" cxnId="{B9B0C5BD-50AA-43B8-ADBE-91268E4C7F51}">
      <dgm:prSet/>
      <dgm:spPr/>
      <dgm:t>
        <a:bodyPr/>
        <a:lstStyle/>
        <a:p>
          <a:endParaRPr lang="en-US"/>
        </a:p>
      </dgm:t>
    </dgm:pt>
    <dgm:pt modelId="{56DAA936-98E9-430F-BACC-69AADE3C6B19}">
      <dgm:prSet/>
      <dgm:spPr/>
      <dgm:t>
        <a:bodyPr/>
        <a:lstStyle/>
        <a:p>
          <a:pPr>
            <a:defRPr cap="all"/>
          </a:pPr>
          <a:r>
            <a:rPr lang="fr-FR"/>
            <a:t>Cadre du projet</a:t>
          </a:r>
          <a:endParaRPr lang="en-US"/>
        </a:p>
      </dgm:t>
    </dgm:pt>
    <dgm:pt modelId="{B0F04C9D-EC4C-4FCA-97D0-7940AD3F972F}" type="parTrans" cxnId="{0D7D072B-BB6A-4CF9-B3FB-20A9AFFA7E44}">
      <dgm:prSet/>
      <dgm:spPr/>
      <dgm:t>
        <a:bodyPr/>
        <a:lstStyle/>
        <a:p>
          <a:endParaRPr lang="en-US"/>
        </a:p>
      </dgm:t>
    </dgm:pt>
    <dgm:pt modelId="{48285281-DB83-4656-9856-92E0AC368A98}" type="sibTrans" cxnId="{0D7D072B-BB6A-4CF9-B3FB-20A9AFFA7E44}">
      <dgm:prSet/>
      <dgm:spPr/>
      <dgm:t>
        <a:bodyPr/>
        <a:lstStyle/>
        <a:p>
          <a:endParaRPr lang="en-US"/>
        </a:p>
      </dgm:t>
    </dgm:pt>
    <dgm:pt modelId="{649CF5E7-949F-469F-91BF-7BAF9B6FBADE}">
      <dgm:prSet/>
      <dgm:spPr/>
      <dgm:t>
        <a:bodyPr/>
        <a:lstStyle/>
        <a:p>
          <a:pPr>
            <a:defRPr cap="all"/>
          </a:pPr>
          <a:r>
            <a:rPr lang="fr-FR"/>
            <a:t>Conception</a:t>
          </a:r>
          <a:endParaRPr lang="en-US"/>
        </a:p>
      </dgm:t>
    </dgm:pt>
    <dgm:pt modelId="{A49F6BCC-018E-4B5B-A172-AD588374838F}" type="parTrans" cxnId="{6298C6D1-4367-4F3A-ADB7-758BA6816312}">
      <dgm:prSet/>
      <dgm:spPr/>
      <dgm:t>
        <a:bodyPr/>
        <a:lstStyle/>
        <a:p>
          <a:endParaRPr lang="en-US"/>
        </a:p>
      </dgm:t>
    </dgm:pt>
    <dgm:pt modelId="{A1CECEB6-F3CA-4C1A-843C-5DA3326FE91C}" type="sibTrans" cxnId="{6298C6D1-4367-4F3A-ADB7-758BA6816312}">
      <dgm:prSet/>
      <dgm:spPr/>
      <dgm:t>
        <a:bodyPr/>
        <a:lstStyle/>
        <a:p>
          <a:endParaRPr lang="en-US"/>
        </a:p>
      </dgm:t>
    </dgm:pt>
    <dgm:pt modelId="{B39BD8C6-AAC5-4169-9117-687A58E01C3C}">
      <dgm:prSet/>
      <dgm:spPr/>
      <dgm:t>
        <a:bodyPr/>
        <a:lstStyle/>
        <a:p>
          <a:pPr>
            <a:defRPr cap="all"/>
          </a:pPr>
          <a:r>
            <a:rPr lang="fr-FR"/>
            <a:t>Technologies utilisées</a:t>
          </a:r>
          <a:endParaRPr lang="en-US"/>
        </a:p>
      </dgm:t>
    </dgm:pt>
    <dgm:pt modelId="{352FE587-C9C2-4169-93D4-F95D79F35979}" type="parTrans" cxnId="{9FD8891B-65AD-4522-9A35-10D33225A7CF}">
      <dgm:prSet/>
      <dgm:spPr/>
      <dgm:t>
        <a:bodyPr/>
        <a:lstStyle/>
        <a:p>
          <a:endParaRPr lang="en-US"/>
        </a:p>
      </dgm:t>
    </dgm:pt>
    <dgm:pt modelId="{CFCDDBE2-D650-42C3-BB35-C4C770AAE947}" type="sibTrans" cxnId="{9FD8891B-65AD-4522-9A35-10D33225A7CF}">
      <dgm:prSet/>
      <dgm:spPr/>
      <dgm:t>
        <a:bodyPr/>
        <a:lstStyle/>
        <a:p>
          <a:endParaRPr lang="en-US"/>
        </a:p>
      </dgm:t>
    </dgm:pt>
    <dgm:pt modelId="{AC8915E3-9C21-45DB-9BBD-D461E2DF7D53}">
      <dgm:prSet/>
      <dgm:spPr/>
      <dgm:t>
        <a:bodyPr/>
        <a:lstStyle/>
        <a:p>
          <a:pPr>
            <a:defRPr cap="all"/>
          </a:pPr>
          <a:r>
            <a:rPr lang="fr-FR"/>
            <a:t>Implémentation</a:t>
          </a:r>
          <a:endParaRPr lang="en-US"/>
        </a:p>
      </dgm:t>
    </dgm:pt>
    <dgm:pt modelId="{578AD869-EC78-454E-9F4C-CCBC1BCAA9C4}" type="parTrans" cxnId="{7BC9A06A-FBB5-42AE-A816-60434E32ADBB}">
      <dgm:prSet/>
      <dgm:spPr/>
      <dgm:t>
        <a:bodyPr/>
        <a:lstStyle/>
        <a:p>
          <a:endParaRPr lang="en-US"/>
        </a:p>
      </dgm:t>
    </dgm:pt>
    <dgm:pt modelId="{1E25F927-B98C-4575-888A-37808CFF1678}" type="sibTrans" cxnId="{7BC9A06A-FBB5-42AE-A816-60434E32ADBB}">
      <dgm:prSet/>
      <dgm:spPr/>
      <dgm:t>
        <a:bodyPr/>
        <a:lstStyle/>
        <a:p>
          <a:endParaRPr lang="en-US"/>
        </a:p>
      </dgm:t>
    </dgm:pt>
    <dgm:pt modelId="{346B0DB6-5960-47FA-95AC-A3AD5F599710}">
      <dgm:prSet/>
      <dgm:spPr/>
      <dgm:t>
        <a:bodyPr/>
        <a:lstStyle/>
        <a:p>
          <a:pPr>
            <a:defRPr cap="all"/>
          </a:pPr>
          <a:r>
            <a:rPr lang="fr-FR"/>
            <a:t>Conclusion</a:t>
          </a:r>
          <a:endParaRPr lang="en-US"/>
        </a:p>
      </dgm:t>
    </dgm:pt>
    <dgm:pt modelId="{31AC3651-4D4C-4694-9C3C-CFF55B0B02C8}" type="parTrans" cxnId="{1A284510-C1C6-4EE9-A664-4F2DCE59EEC0}">
      <dgm:prSet/>
      <dgm:spPr/>
      <dgm:t>
        <a:bodyPr/>
        <a:lstStyle/>
        <a:p>
          <a:endParaRPr lang="en-US"/>
        </a:p>
      </dgm:t>
    </dgm:pt>
    <dgm:pt modelId="{B0627159-D241-49B9-BDE1-058D3D68C535}" type="sibTrans" cxnId="{1A284510-C1C6-4EE9-A664-4F2DCE59EEC0}">
      <dgm:prSet/>
      <dgm:spPr/>
      <dgm:t>
        <a:bodyPr/>
        <a:lstStyle/>
        <a:p>
          <a:endParaRPr lang="en-US"/>
        </a:p>
      </dgm:t>
    </dgm:pt>
    <dgm:pt modelId="{928F6793-AF55-47A0-BD95-F1CF71313C38}" type="pres">
      <dgm:prSet presAssocID="{4E333677-0F0F-4F94-ACFF-ACB614FECF38}" presName="root" presStyleCnt="0">
        <dgm:presLayoutVars>
          <dgm:dir/>
          <dgm:resizeHandles val="exact"/>
        </dgm:presLayoutVars>
      </dgm:prSet>
      <dgm:spPr/>
    </dgm:pt>
    <dgm:pt modelId="{50A204D6-60B2-48AF-9D48-57CA0653F590}" type="pres">
      <dgm:prSet presAssocID="{748A1911-CCD3-4F29-9A24-943C4625CDDC}" presName="compNode" presStyleCnt="0"/>
      <dgm:spPr/>
    </dgm:pt>
    <dgm:pt modelId="{33BF44E8-C19D-4210-9AD5-7EB5A5377AD6}" type="pres">
      <dgm:prSet presAssocID="{748A1911-CCD3-4F29-9A24-943C4625CDDC}" presName="iconBgRect" presStyleLbl="bgShp" presStyleIdx="0" presStyleCnt="6"/>
      <dgm:spPr/>
    </dgm:pt>
    <dgm:pt modelId="{8A4B9D64-F25C-4E42-8B3F-021807E6B19C}" type="pres">
      <dgm:prSet presAssocID="{748A1911-CCD3-4F29-9A24-943C4625CDD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se-papiers vérifié avec un remplissage uni"/>
        </a:ext>
      </dgm:extLst>
    </dgm:pt>
    <dgm:pt modelId="{3027ECD8-83C0-48E1-B7B6-8B7A015366CC}" type="pres">
      <dgm:prSet presAssocID="{748A1911-CCD3-4F29-9A24-943C4625CDDC}" presName="spaceRect" presStyleCnt="0"/>
      <dgm:spPr/>
    </dgm:pt>
    <dgm:pt modelId="{16E2DB44-6261-409C-BD76-42C64FB0E7C3}" type="pres">
      <dgm:prSet presAssocID="{748A1911-CCD3-4F29-9A24-943C4625CDDC}" presName="textRect" presStyleLbl="revTx" presStyleIdx="0" presStyleCnt="6">
        <dgm:presLayoutVars>
          <dgm:chMax val="1"/>
          <dgm:chPref val="1"/>
        </dgm:presLayoutVars>
      </dgm:prSet>
      <dgm:spPr/>
    </dgm:pt>
    <dgm:pt modelId="{04377B82-5609-479E-85DF-D13A6A6744D8}" type="pres">
      <dgm:prSet presAssocID="{AD3470DC-65E6-4686-B436-7FB306F87C2A}" presName="sibTrans" presStyleCnt="0"/>
      <dgm:spPr/>
    </dgm:pt>
    <dgm:pt modelId="{84E8B320-8C94-47F3-A286-13A5743CD78D}" type="pres">
      <dgm:prSet presAssocID="{56DAA936-98E9-430F-BACC-69AADE3C6B19}" presName="compNode" presStyleCnt="0"/>
      <dgm:spPr/>
    </dgm:pt>
    <dgm:pt modelId="{5B64BD78-8B45-4D0C-80BA-371CCB3B303F}" type="pres">
      <dgm:prSet presAssocID="{56DAA936-98E9-430F-BACC-69AADE3C6B19}" presName="iconBgRect" presStyleLbl="bgShp" presStyleIdx="1" presStyleCnt="6"/>
      <dgm:spPr/>
    </dgm:pt>
    <dgm:pt modelId="{0739D83B-51B9-406E-BBB5-901300CE4660}" type="pres">
      <dgm:prSet presAssocID="{56DAA936-98E9-430F-BACC-69AADE3C6B1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3BC907B-8829-4BCC-86A8-9505BC37AFB0}" type="pres">
      <dgm:prSet presAssocID="{56DAA936-98E9-430F-BACC-69AADE3C6B19}" presName="spaceRect" presStyleCnt="0"/>
      <dgm:spPr/>
    </dgm:pt>
    <dgm:pt modelId="{8B0E07CB-58BC-408F-8259-2A6578BE38EF}" type="pres">
      <dgm:prSet presAssocID="{56DAA936-98E9-430F-BACC-69AADE3C6B19}" presName="textRect" presStyleLbl="revTx" presStyleIdx="1" presStyleCnt="6">
        <dgm:presLayoutVars>
          <dgm:chMax val="1"/>
          <dgm:chPref val="1"/>
        </dgm:presLayoutVars>
      </dgm:prSet>
      <dgm:spPr/>
    </dgm:pt>
    <dgm:pt modelId="{81A70F7E-2ABC-4065-A56A-5086225A57AB}" type="pres">
      <dgm:prSet presAssocID="{48285281-DB83-4656-9856-92E0AC368A98}" presName="sibTrans" presStyleCnt="0"/>
      <dgm:spPr/>
    </dgm:pt>
    <dgm:pt modelId="{2087646B-72DD-4F86-8B6B-61799A3C5717}" type="pres">
      <dgm:prSet presAssocID="{649CF5E7-949F-469F-91BF-7BAF9B6FBADE}" presName="compNode" presStyleCnt="0"/>
      <dgm:spPr/>
    </dgm:pt>
    <dgm:pt modelId="{D652DB04-561C-4E40-8842-62CBC2EA6ACA}" type="pres">
      <dgm:prSet presAssocID="{649CF5E7-949F-469F-91BF-7BAF9B6FBADE}" presName="iconBgRect" presStyleLbl="bgShp" presStyleIdx="2" presStyleCnt="6"/>
      <dgm:spPr/>
    </dgm:pt>
    <dgm:pt modelId="{66680EE0-0633-426D-B69B-FA5916707A8B}" type="pres">
      <dgm:prSet presAssocID="{649CF5E7-949F-469F-91BF-7BAF9B6FBAD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CAD5055-0C68-400C-869D-491F25520998}" type="pres">
      <dgm:prSet presAssocID="{649CF5E7-949F-469F-91BF-7BAF9B6FBADE}" presName="spaceRect" presStyleCnt="0"/>
      <dgm:spPr/>
    </dgm:pt>
    <dgm:pt modelId="{8AF8C95C-9B07-48B2-A76E-8618099A9808}" type="pres">
      <dgm:prSet presAssocID="{649CF5E7-949F-469F-91BF-7BAF9B6FBADE}" presName="textRect" presStyleLbl="revTx" presStyleIdx="2" presStyleCnt="6">
        <dgm:presLayoutVars>
          <dgm:chMax val="1"/>
          <dgm:chPref val="1"/>
        </dgm:presLayoutVars>
      </dgm:prSet>
      <dgm:spPr/>
    </dgm:pt>
    <dgm:pt modelId="{9B3DCF0F-FC44-4F40-93CC-B80A7D5185C3}" type="pres">
      <dgm:prSet presAssocID="{A1CECEB6-F3CA-4C1A-843C-5DA3326FE91C}" presName="sibTrans" presStyleCnt="0"/>
      <dgm:spPr/>
    </dgm:pt>
    <dgm:pt modelId="{24C28952-4F3C-427A-8174-6066D4A5910E}" type="pres">
      <dgm:prSet presAssocID="{B39BD8C6-AAC5-4169-9117-687A58E01C3C}" presName="compNode" presStyleCnt="0"/>
      <dgm:spPr/>
    </dgm:pt>
    <dgm:pt modelId="{628458CA-65D4-4EDE-BE08-08E7B72C6E19}" type="pres">
      <dgm:prSet presAssocID="{B39BD8C6-AAC5-4169-9117-687A58E01C3C}" presName="iconBgRect" presStyleLbl="bgShp" presStyleIdx="3" presStyleCnt="6"/>
      <dgm:spPr/>
    </dgm:pt>
    <dgm:pt modelId="{412A62F4-3011-468F-90D1-541CCE7731B7}" type="pres">
      <dgm:prSet presAssocID="{B39BD8C6-AAC5-4169-9117-687A58E01C3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"/>
        </a:ext>
      </dgm:extLst>
    </dgm:pt>
    <dgm:pt modelId="{F7D2DC60-5431-46AD-9B1E-52FFB090CE68}" type="pres">
      <dgm:prSet presAssocID="{B39BD8C6-AAC5-4169-9117-687A58E01C3C}" presName="spaceRect" presStyleCnt="0"/>
      <dgm:spPr/>
    </dgm:pt>
    <dgm:pt modelId="{8D8CAEE9-8D9C-414A-915B-8FF7E37F560E}" type="pres">
      <dgm:prSet presAssocID="{B39BD8C6-AAC5-4169-9117-687A58E01C3C}" presName="textRect" presStyleLbl="revTx" presStyleIdx="3" presStyleCnt="6">
        <dgm:presLayoutVars>
          <dgm:chMax val="1"/>
          <dgm:chPref val="1"/>
        </dgm:presLayoutVars>
      </dgm:prSet>
      <dgm:spPr/>
    </dgm:pt>
    <dgm:pt modelId="{38EA7D59-9275-4021-8615-7EED77C884C0}" type="pres">
      <dgm:prSet presAssocID="{CFCDDBE2-D650-42C3-BB35-C4C770AAE947}" presName="sibTrans" presStyleCnt="0"/>
      <dgm:spPr/>
    </dgm:pt>
    <dgm:pt modelId="{4F51F0A7-1EB3-48E4-B757-45D9478B27DA}" type="pres">
      <dgm:prSet presAssocID="{AC8915E3-9C21-45DB-9BBD-D461E2DF7D53}" presName="compNode" presStyleCnt="0"/>
      <dgm:spPr/>
    </dgm:pt>
    <dgm:pt modelId="{DD2F196F-6BB7-4677-99EE-F926C22602B2}" type="pres">
      <dgm:prSet presAssocID="{AC8915E3-9C21-45DB-9BBD-D461E2DF7D53}" presName="iconBgRect" presStyleLbl="bgShp" presStyleIdx="4" presStyleCnt="6"/>
      <dgm:spPr/>
    </dgm:pt>
    <dgm:pt modelId="{93610EC4-C2C2-45DE-AABE-6F5642973E2A}" type="pres">
      <dgm:prSet presAssocID="{AC8915E3-9C21-45DB-9BBD-D461E2DF7D53}" presName="iconRect" presStyleLbl="node1" presStyleIdx="4" presStyleCnt="6"/>
      <dgm:spPr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7887C355-A9FE-4C05-A957-8E8254D95534}" type="pres">
      <dgm:prSet presAssocID="{AC8915E3-9C21-45DB-9BBD-D461E2DF7D53}" presName="spaceRect" presStyleCnt="0"/>
      <dgm:spPr/>
    </dgm:pt>
    <dgm:pt modelId="{4962C50E-6FC5-4B17-8FAD-E8748228E7DC}" type="pres">
      <dgm:prSet presAssocID="{AC8915E3-9C21-45DB-9BBD-D461E2DF7D53}" presName="textRect" presStyleLbl="revTx" presStyleIdx="4" presStyleCnt="6">
        <dgm:presLayoutVars>
          <dgm:chMax val="1"/>
          <dgm:chPref val="1"/>
        </dgm:presLayoutVars>
      </dgm:prSet>
      <dgm:spPr/>
    </dgm:pt>
    <dgm:pt modelId="{B2878A42-9707-4F0E-B9CD-0DD6105E958F}" type="pres">
      <dgm:prSet presAssocID="{1E25F927-B98C-4575-888A-37808CFF1678}" presName="sibTrans" presStyleCnt="0"/>
      <dgm:spPr/>
    </dgm:pt>
    <dgm:pt modelId="{778F6852-D70F-46F4-92C2-B3438E14668F}" type="pres">
      <dgm:prSet presAssocID="{346B0DB6-5960-47FA-95AC-A3AD5F599710}" presName="compNode" presStyleCnt="0"/>
      <dgm:spPr/>
    </dgm:pt>
    <dgm:pt modelId="{6E12F01C-3686-4C1C-8955-F8E7A73CF16D}" type="pres">
      <dgm:prSet presAssocID="{346B0DB6-5960-47FA-95AC-A3AD5F599710}" presName="iconBgRect" presStyleLbl="bgShp" presStyleIdx="5" presStyleCnt="6"/>
      <dgm:spPr/>
    </dgm:pt>
    <dgm:pt modelId="{EF429192-D7E6-4E9E-92EF-3991107115F6}" type="pres">
      <dgm:prSet presAssocID="{346B0DB6-5960-47FA-95AC-A3AD5F59971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4533C46B-77A8-429A-A686-E222339F79CA}" type="pres">
      <dgm:prSet presAssocID="{346B0DB6-5960-47FA-95AC-A3AD5F599710}" presName="spaceRect" presStyleCnt="0"/>
      <dgm:spPr/>
    </dgm:pt>
    <dgm:pt modelId="{F883D7F6-DB6C-4703-9490-345AC5579E7B}" type="pres">
      <dgm:prSet presAssocID="{346B0DB6-5960-47FA-95AC-A3AD5F59971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A284510-C1C6-4EE9-A664-4F2DCE59EEC0}" srcId="{4E333677-0F0F-4F94-ACFF-ACB614FECF38}" destId="{346B0DB6-5960-47FA-95AC-A3AD5F599710}" srcOrd="5" destOrd="0" parTransId="{31AC3651-4D4C-4694-9C3C-CFF55B0B02C8}" sibTransId="{B0627159-D241-49B9-BDE1-058D3D68C535}"/>
    <dgm:cxn modelId="{9FD8891B-65AD-4522-9A35-10D33225A7CF}" srcId="{4E333677-0F0F-4F94-ACFF-ACB614FECF38}" destId="{B39BD8C6-AAC5-4169-9117-687A58E01C3C}" srcOrd="3" destOrd="0" parTransId="{352FE587-C9C2-4169-93D4-F95D79F35979}" sibTransId="{CFCDDBE2-D650-42C3-BB35-C4C770AAE947}"/>
    <dgm:cxn modelId="{216DD81C-D33D-4B95-8536-FF0532EDF6B5}" type="presOf" srcId="{4E333677-0F0F-4F94-ACFF-ACB614FECF38}" destId="{928F6793-AF55-47A0-BD95-F1CF71313C38}" srcOrd="0" destOrd="0" presId="urn:microsoft.com/office/officeart/2018/5/layout/IconCircleLabelList"/>
    <dgm:cxn modelId="{8C223A2A-A059-4B13-B4FF-B59F91DBC994}" type="presOf" srcId="{56DAA936-98E9-430F-BACC-69AADE3C6B19}" destId="{8B0E07CB-58BC-408F-8259-2A6578BE38EF}" srcOrd="0" destOrd="0" presId="urn:microsoft.com/office/officeart/2018/5/layout/IconCircleLabelList"/>
    <dgm:cxn modelId="{0D7D072B-BB6A-4CF9-B3FB-20A9AFFA7E44}" srcId="{4E333677-0F0F-4F94-ACFF-ACB614FECF38}" destId="{56DAA936-98E9-430F-BACC-69AADE3C6B19}" srcOrd="1" destOrd="0" parTransId="{B0F04C9D-EC4C-4FCA-97D0-7940AD3F972F}" sibTransId="{48285281-DB83-4656-9856-92E0AC368A98}"/>
    <dgm:cxn modelId="{7BC9A06A-FBB5-42AE-A816-60434E32ADBB}" srcId="{4E333677-0F0F-4F94-ACFF-ACB614FECF38}" destId="{AC8915E3-9C21-45DB-9BBD-D461E2DF7D53}" srcOrd="4" destOrd="0" parTransId="{578AD869-EC78-454E-9F4C-CCBC1BCAA9C4}" sibTransId="{1E25F927-B98C-4575-888A-37808CFF1678}"/>
    <dgm:cxn modelId="{003B447A-536E-4860-A8A7-92BF4B2CC955}" type="presOf" srcId="{346B0DB6-5960-47FA-95AC-A3AD5F599710}" destId="{F883D7F6-DB6C-4703-9490-345AC5579E7B}" srcOrd="0" destOrd="0" presId="urn:microsoft.com/office/officeart/2018/5/layout/IconCircleLabelList"/>
    <dgm:cxn modelId="{ACF21AAD-2222-49ED-A44F-BB28AF8486C6}" type="presOf" srcId="{AC8915E3-9C21-45DB-9BBD-D461E2DF7D53}" destId="{4962C50E-6FC5-4B17-8FAD-E8748228E7DC}" srcOrd="0" destOrd="0" presId="urn:microsoft.com/office/officeart/2018/5/layout/IconCircleLabelList"/>
    <dgm:cxn modelId="{B9B0C5BD-50AA-43B8-ADBE-91268E4C7F51}" srcId="{4E333677-0F0F-4F94-ACFF-ACB614FECF38}" destId="{748A1911-CCD3-4F29-9A24-943C4625CDDC}" srcOrd="0" destOrd="0" parTransId="{DF94F40E-40A5-4396-8D8C-3B26C31BD634}" sibTransId="{AD3470DC-65E6-4686-B436-7FB306F87C2A}"/>
    <dgm:cxn modelId="{266240CE-8476-4891-8D2B-5EA18A9A510B}" type="presOf" srcId="{748A1911-CCD3-4F29-9A24-943C4625CDDC}" destId="{16E2DB44-6261-409C-BD76-42C64FB0E7C3}" srcOrd="0" destOrd="0" presId="urn:microsoft.com/office/officeart/2018/5/layout/IconCircleLabelList"/>
    <dgm:cxn modelId="{6298C6D1-4367-4F3A-ADB7-758BA6816312}" srcId="{4E333677-0F0F-4F94-ACFF-ACB614FECF38}" destId="{649CF5E7-949F-469F-91BF-7BAF9B6FBADE}" srcOrd="2" destOrd="0" parTransId="{A49F6BCC-018E-4B5B-A172-AD588374838F}" sibTransId="{A1CECEB6-F3CA-4C1A-843C-5DA3326FE91C}"/>
    <dgm:cxn modelId="{C308C7D5-C801-4CC9-AC84-2BF0584E7DEF}" type="presOf" srcId="{B39BD8C6-AAC5-4169-9117-687A58E01C3C}" destId="{8D8CAEE9-8D9C-414A-915B-8FF7E37F560E}" srcOrd="0" destOrd="0" presId="urn:microsoft.com/office/officeart/2018/5/layout/IconCircleLabelList"/>
    <dgm:cxn modelId="{951AF7FF-7E30-49DE-81CD-5D5D64A9DC5E}" type="presOf" srcId="{649CF5E7-949F-469F-91BF-7BAF9B6FBADE}" destId="{8AF8C95C-9B07-48B2-A76E-8618099A9808}" srcOrd="0" destOrd="0" presId="urn:microsoft.com/office/officeart/2018/5/layout/IconCircleLabelList"/>
    <dgm:cxn modelId="{FB0EAB05-9AC7-4044-A7AF-4E3D00823BB8}" type="presParOf" srcId="{928F6793-AF55-47A0-BD95-F1CF71313C38}" destId="{50A204D6-60B2-48AF-9D48-57CA0653F590}" srcOrd="0" destOrd="0" presId="urn:microsoft.com/office/officeart/2018/5/layout/IconCircleLabelList"/>
    <dgm:cxn modelId="{AEDB3077-E905-4615-90EA-A5BFA2B405B3}" type="presParOf" srcId="{50A204D6-60B2-48AF-9D48-57CA0653F590}" destId="{33BF44E8-C19D-4210-9AD5-7EB5A5377AD6}" srcOrd="0" destOrd="0" presId="urn:microsoft.com/office/officeart/2018/5/layout/IconCircleLabelList"/>
    <dgm:cxn modelId="{5E39DC35-9469-4ED7-B587-BB483B0609A9}" type="presParOf" srcId="{50A204D6-60B2-48AF-9D48-57CA0653F590}" destId="{8A4B9D64-F25C-4E42-8B3F-021807E6B19C}" srcOrd="1" destOrd="0" presId="urn:microsoft.com/office/officeart/2018/5/layout/IconCircleLabelList"/>
    <dgm:cxn modelId="{4BEFABCA-49AB-4879-AEFE-49CDC9CEE71A}" type="presParOf" srcId="{50A204D6-60B2-48AF-9D48-57CA0653F590}" destId="{3027ECD8-83C0-48E1-B7B6-8B7A015366CC}" srcOrd="2" destOrd="0" presId="urn:microsoft.com/office/officeart/2018/5/layout/IconCircleLabelList"/>
    <dgm:cxn modelId="{1121EE17-7450-4320-8B28-D7AE24422B11}" type="presParOf" srcId="{50A204D6-60B2-48AF-9D48-57CA0653F590}" destId="{16E2DB44-6261-409C-BD76-42C64FB0E7C3}" srcOrd="3" destOrd="0" presId="urn:microsoft.com/office/officeart/2018/5/layout/IconCircleLabelList"/>
    <dgm:cxn modelId="{0A8FCBEB-4D10-4EE3-B074-D90D4EF7F861}" type="presParOf" srcId="{928F6793-AF55-47A0-BD95-F1CF71313C38}" destId="{04377B82-5609-479E-85DF-D13A6A6744D8}" srcOrd="1" destOrd="0" presId="urn:microsoft.com/office/officeart/2018/5/layout/IconCircleLabelList"/>
    <dgm:cxn modelId="{AA09C116-87F2-4336-B328-2AD31EDB87AF}" type="presParOf" srcId="{928F6793-AF55-47A0-BD95-F1CF71313C38}" destId="{84E8B320-8C94-47F3-A286-13A5743CD78D}" srcOrd="2" destOrd="0" presId="urn:microsoft.com/office/officeart/2018/5/layout/IconCircleLabelList"/>
    <dgm:cxn modelId="{2D62C5C1-B151-4D85-AFED-183AE2955906}" type="presParOf" srcId="{84E8B320-8C94-47F3-A286-13A5743CD78D}" destId="{5B64BD78-8B45-4D0C-80BA-371CCB3B303F}" srcOrd="0" destOrd="0" presId="urn:microsoft.com/office/officeart/2018/5/layout/IconCircleLabelList"/>
    <dgm:cxn modelId="{A435122D-BF56-4413-BEF8-DA08B4A458D1}" type="presParOf" srcId="{84E8B320-8C94-47F3-A286-13A5743CD78D}" destId="{0739D83B-51B9-406E-BBB5-901300CE4660}" srcOrd="1" destOrd="0" presId="urn:microsoft.com/office/officeart/2018/5/layout/IconCircleLabelList"/>
    <dgm:cxn modelId="{E7BB133A-1E9F-4E79-82AC-C759E48D0A60}" type="presParOf" srcId="{84E8B320-8C94-47F3-A286-13A5743CD78D}" destId="{43BC907B-8829-4BCC-86A8-9505BC37AFB0}" srcOrd="2" destOrd="0" presId="urn:microsoft.com/office/officeart/2018/5/layout/IconCircleLabelList"/>
    <dgm:cxn modelId="{0C92B83B-2F52-40E3-9949-B6A6C15B9F68}" type="presParOf" srcId="{84E8B320-8C94-47F3-A286-13A5743CD78D}" destId="{8B0E07CB-58BC-408F-8259-2A6578BE38EF}" srcOrd="3" destOrd="0" presId="urn:microsoft.com/office/officeart/2018/5/layout/IconCircleLabelList"/>
    <dgm:cxn modelId="{68D696DF-F02D-4F32-A483-5D567D05618D}" type="presParOf" srcId="{928F6793-AF55-47A0-BD95-F1CF71313C38}" destId="{81A70F7E-2ABC-4065-A56A-5086225A57AB}" srcOrd="3" destOrd="0" presId="urn:microsoft.com/office/officeart/2018/5/layout/IconCircleLabelList"/>
    <dgm:cxn modelId="{0193BA9C-B8C3-4FDC-AAEF-277489DCDFEE}" type="presParOf" srcId="{928F6793-AF55-47A0-BD95-F1CF71313C38}" destId="{2087646B-72DD-4F86-8B6B-61799A3C5717}" srcOrd="4" destOrd="0" presId="urn:microsoft.com/office/officeart/2018/5/layout/IconCircleLabelList"/>
    <dgm:cxn modelId="{AE030357-F90A-4253-88A9-A57CECDD497C}" type="presParOf" srcId="{2087646B-72DD-4F86-8B6B-61799A3C5717}" destId="{D652DB04-561C-4E40-8842-62CBC2EA6ACA}" srcOrd="0" destOrd="0" presId="urn:microsoft.com/office/officeart/2018/5/layout/IconCircleLabelList"/>
    <dgm:cxn modelId="{AD56E13F-5EBA-45E0-BCD9-3E34AC0AB018}" type="presParOf" srcId="{2087646B-72DD-4F86-8B6B-61799A3C5717}" destId="{66680EE0-0633-426D-B69B-FA5916707A8B}" srcOrd="1" destOrd="0" presId="urn:microsoft.com/office/officeart/2018/5/layout/IconCircleLabelList"/>
    <dgm:cxn modelId="{B738A3FB-8412-4821-90F5-CAA9D077660F}" type="presParOf" srcId="{2087646B-72DD-4F86-8B6B-61799A3C5717}" destId="{CCAD5055-0C68-400C-869D-491F25520998}" srcOrd="2" destOrd="0" presId="urn:microsoft.com/office/officeart/2018/5/layout/IconCircleLabelList"/>
    <dgm:cxn modelId="{F1E57990-6B3B-4FEA-B77F-E97ECC3AF916}" type="presParOf" srcId="{2087646B-72DD-4F86-8B6B-61799A3C5717}" destId="{8AF8C95C-9B07-48B2-A76E-8618099A9808}" srcOrd="3" destOrd="0" presId="urn:microsoft.com/office/officeart/2018/5/layout/IconCircleLabelList"/>
    <dgm:cxn modelId="{68C40467-8F77-442A-84F9-D92991CDCA20}" type="presParOf" srcId="{928F6793-AF55-47A0-BD95-F1CF71313C38}" destId="{9B3DCF0F-FC44-4F40-93CC-B80A7D5185C3}" srcOrd="5" destOrd="0" presId="urn:microsoft.com/office/officeart/2018/5/layout/IconCircleLabelList"/>
    <dgm:cxn modelId="{D31A475D-1550-43BD-A20A-CF8B23AF8584}" type="presParOf" srcId="{928F6793-AF55-47A0-BD95-F1CF71313C38}" destId="{24C28952-4F3C-427A-8174-6066D4A5910E}" srcOrd="6" destOrd="0" presId="urn:microsoft.com/office/officeart/2018/5/layout/IconCircleLabelList"/>
    <dgm:cxn modelId="{AD656779-6DE5-42DF-AACB-73B0FE1FD22E}" type="presParOf" srcId="{24C28952-4F3C-427A-8174-6066D4A5910E}" destId="{628458CA-65D4-4EDE-BE08-08E7B72C6E19}" srcOrd="0" destOrd="0" presId="urn:microsoft.com/office/officeart/2018/5/layout/IconCircleLabelList"/>
    <dgm:cxn modelId="{0024C1CC-63C4-4ACB-AF90-5E0B5CE45617}" type="presParOf" srcId="{24C28952-4F3C-427A-8174-6066D4A5910E}" destId="{412A62F4-3011-468F-90D1-541CCE7731B7}" srcOrd="1" destOrd="0" presId="urn:microsoft.com/office/officeart/2018/5/layout/IconCircleLabelList"/>
    <dgm:cxn modelId="{41C5CE79-BE69-46CF-8E3E-CFFD5877A802}" type="presParOf" srcId="{24C28952-4F3C-427A-8174-6066D4A5910E}" destId="{F7D2DC60-5431-46AD-9B1E-52FFB090CE68}" srcOrd="2" destOrd="0" presId="urn:microsoft.com/office/officeart/2018/5/layout/IconCircleLabelList"/>
    <dgm:cxn modelId="{D613D1E8-726E-48D8-83D9-333CAF993E0B}" type="presParOf" srcId="{24C28952-4F3C-427A-8174-6066D4A5910E}" destId="{8D8CAEE9-8D9C-414A-915B-8FF7E37F560E}" srcOrd="3" destOrd="0" presId="urn:microsoft.com/office/officeart/2018/5/layout/IconCircleLabelList"/>
    <dgm:cxn modelId="{F6769323-15E3-4A58-BD90-FD489F8914BF}" type="presParOf" srcId="{928F6793-AF55-47A0-BD95-F1CF71313C38}" destId="{38EA7D59-9275-4021-8615-7EED77C884C0}" srcOrd="7" destOrd="0" presId="urn:microsoft.com/office/officeart/2018/5/layout/IconCircleLabelList"/>
    <dgm:cxn modelId="{DAF16308-DEC3-4069-993C-6E3C24C6CD0D}" type="presParOf" srcId="{928F6793-AF55-47A0-BD95-F1CF71313C38}" destId="{4F51F0A7-1EB3-48E4-B757-45D9478B27DA}" srcOrd="8" destOrd="0" presId="urn:microsoft.com/office/officeart/2018/5/layout/IconCircleLabelList"/>
    <dgm:cxn modelId="{BDB9FEA1-A0C5-4227-A308-DE6242D480B2}" type="presParOf" srcId="{4F51F0A7-1EB3-48E4-B757-45D9478B27DA}" destId="{DD2F196F-6BB7-4677-99EE-F926C22602B2}" srcOrd="0" destOrd="0" presId="urn:microsoft.com/office/officeart/2018/5/layout/IconCircleLabelList"/>
    <dgm:cxn modelId="{ED39ECEB-8BDE-445F-91E8-B9E1797C395E}" type="presParOf" srcId="{4F51F0A7-1EB3-48E4-B757-45D9478B27DA}" destId="{93610EC4-C2C2-45DE-AABE-6F5642973E2A}" srcOrd="1" destOrd="0" presId="urn:microsoft.com/office/officeart/2018/5/layout/IconCircleLabelList"/>
    <dgm:cxn modelId="{926B5CB1-9316-48F6-B7C2-A5C37B4A190B}" type="presParOf" srcId="{4F51F0A7-1EB3-48E4-B757-45D9478B27DA}" destId="{7887C355-A9FE-4C05-A957-8E8254D95534}" srcOrd="2" destOrd="0" presId="urn:microsoft.com/office/officeart/2018/5/layout/IconCircleLabelList"/>
    <dgm:cxn modelId="{6B08A831-2BA3-4128-9291-B7FFCD332921}" type="presParOf" srcId="{4F51F0A7-1EB3-48E4-B757-45D9478B27DA}" destId="{4962C50E-6FC5-4B17-8FAD-E8748228E7DC}" srcOrd="3" destOrd="0" presId="urn:microsoft.com/office/officeart/2018/5/layout/IconCircleLabelList"/>
    <dgm:cxn modelId="{DDBC9FA9-0A90-4AE2-9292-349964B9E643}" type="presParOf" srcId="{928F6793-AF55-47A0-BD95-F1CF71313C38}" destId="{B2878A42-9707-4F0E-B9CD-0DD6105E958F}" srcOrd="9" destOrd="0" presId="urn:microsoft.com/office/officeart/2018/5/layout/IconCircleLabelList"/>
    <dgm:cxn modelId="{1C265853-6C78-44B8-8636-FE5C2D2D0A02}" type="presParOf" srcId="{928F6793-AF55-47A0-BD95-F1CF71313C38}" destId="{778F6852-D70F-46F4-92C2-B3438E14668F}" srcOrd="10" destOrd="0" presId="urn:microsoft.com/office/officeart/2018/5/layout/IconCircleLabelList"/>
    <dgm:cxn modelId="{39B5305B-E7E4-4AB7-B3AD-E8D9DB21F78F}" type="presParOf" srcId="{778F6852-D70F-46F4-92C2-B3438E14668F}" destId="{6E12F01C-3686-4C1C-8955-F8E7A73CF16D}" srcOrd="0" destOrd="0" presId="urn:microsoft.com/office/officeart/2018/5/layout/IconCircleLabelList"/>
    <dgm:cxn modelId="{188B3C9E-4B10-4E6C-B145-8D0D31FC3BF0}" type="presParOf" srcId="{778F6852-D70F-46F4-92C2-B3438E14668F}" destId="{EF429192-D7E6-4E9E-92EF-3991107115F6}" srcOrd="1" destOrd="0" presId="urn:microsoft.com/office/officeart/2018/5/layout/IconCircleLabelList"/>
    <dgm:cxn modelId="{F1D70C1B-437B-4E75-B5D4-7CA8C64B9150}" type="presParOf" srcId="{778F6852-D70F-46F4-92C2-B3438E14668F}" destId="{4533C46B-77A8-429A-A686-E222339F79CA}" srcOrd="2" destOrd="0" presId="urn:microsoft.com/office/officeart/2018/5/layout/IconCircleLabelList"/>
    <dgm:cxn modelId="{41989501-9612-4B98-9C5E-D17EC1A0873A}" type="presParOf" srcId="{778F6852-D70F-46F4-92C2-B3438E14668F}" destId="{F883D7F6-DB6C-4703-9490-345AC5579E7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383864-43DC-40FB-8DFC-BDE0723E2FEA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E576080-DCA3-454E-8DC3-C06F1F0ACAA0}">
      <dgm:prSet/>
      <dgm:spPr/>
      <dgm:t>
        <a:bodyPr/>
        <a:lstStyle/>
        <a:p>
          <a:r>
            <a:rPr lang="fr-FR"/>
            <a:t>Nom du projet : Application de gestion bancaire</a:t>
          </a:r>
          <a:endParaRPr lang="en-US"/>
        </a:p>
      </dgm:t>
    </dgm:pt>
    <dgm:pt modelId="{9A746E22-2E99-4C54-AF58-5B9CA6EE3756}" type="parTrans" cxnId="{CC7B1CD0-B606-4EA8-9B89-60FD6C0D9B1A}">
      <dgm:prSet/>
      <dgm:spPr/>
      <dgm:t>
        <a:bodyPr/>
        <a:lstStyle/>
        <a:p>
          <a:endParaRPr lang="en-US"/>
        </a:p>
      </dgm:t>
    </dgm:pt>
    <dgm:pt modelId="{2CBFC02F-238E-4D54-8F3D-776FA6D06A06}" type="sibTrans" cxnId="{CC7B1CD0-B606-4EA8-9B89-60FD6C0D9B1A}">
      <dgm:prSet/>
      <dgm:spPr/>
      <dgm:t>
        <a:bodyPr/>
        <a:lstStyle/>
        <a:p>
          <a:endParaRPr lang="en-US"/>
        </a:p>
      </dgm:t>
    </dgm:pt>
    <dgm:pt modelId="{5A880E8F-0B5E-4737-AE76-B14C5ED772CC}">
      <dgm:prSet/>
      <dgm:spPr/>
      <dgm:t>
        <a:bodyPr/>
        <a:lstStyle/>
        <a:p>
          <a:r>
            <a:rPr lang="fr-FR"/>
            <a:t>Type : Application web</a:t>
          </a:r>
          <a:endParaRPr lang="en-US"/>
        </a:p>
      </dgm:t>
    </dgm:pt>
    <dgm:pt modelId="{B33E945C-C8CF-429B-A468-8E8D710BBFDB}" type="parTrans" cxnId="{9742AD4D-37A4-4D5C-8E58-7FD8C29C54BA}">
      <dgm:prSet/>
      <dgm:spPr/>
      <dgm:t>
        <a:bodyPr/>
        <a:lstStyle/>
        <a:p>
          <a:endParaRPr lang="en-US"/>
        </a:p>
      </dgm:t>
    </dgm:pt>
    <dgm:pt modelId="{213E41B5-0422-4A54-9A58-8F07B3D2D31A}" type="sibTrans" cxnId="{9742AD4D-37A4-4D5C-8E58-7FD8C29C54BA}">
      <dgm:prSet/>
      <dgm:spPr/>
      <dgm:t>
        <a:bodyPr/>
        <a:lstStyle/>
        <a:p>
          <a:endParaRPr lang="en-US"/>
        </a:p>
      </dgm:t>
    </dgm:pt>
    <dgm:pt modelId="{2A5A9F12-B48D-4445-AA88-61B77536C498}">
      <dgm:prSet/>
      <dgm:spPr/>
      <dgm:t>
        <a:bodyPr/>
        <a:lstStyle/>
        <a:p>
          <a:r>
            <a:rPr lang="fr-FR"/>
            <a:t>Réalisé avec : Django, HTML/CSS, MySQL</a:t>
          </a:r>
          <a:endParaRPr lang="en-US"/>
        </a:p>
      </dgm:t>
    </dgm:pt>
    <dgm:pt modelId="{1E4EF357-9A1D-46A4-9ADC-A42C99E9024E}" type="parTrans" cxnId="{00FEFA96-5356-4CAC-997B-0AB31E790243}">
      <dgm:prSet/>
      <dgm:spPr/>
      <dgm:t>
        <a:bodyPr/>
        <a:lstStyle/>
        <a:p>
          <a:endParaRPr lang="en-US"/>
        </a:p>
      </dgm:t>
    </dgm:pt>
    <dgm:pt modelId="{C0885295-376D-41CB-B0D6-E02F155E9B09}" type="sibTrans" cxnId="{00FEFA96-5356-4CAC-997B-0AB31E790243}">
      <dgm:prSet/>
      <dgm:spPr/>
      <dgm:t>
        <a:bodyPr/>
        <a:lstStyle/>
        <a:p>
          <a:endParaRPr lang="en-US"/>
        </a:p>
      </dgm:t>
    </dgm:pt>
    <dgm:pt modelId="{76C96218-F889-41ED-A2D8-6C94F40B8F8D}">
      <dgm:prSet/>
      <dgm:spPr/>
      <dgm:t>
        <a:bodyPr/>
        <a:lstStyle/>
        <a:p>
          <a:r>
            <a:rPr lang="fr-FR"/>
            <a:t>Objectifs : Créer un compte utilisateur</a:t>
          </a:r>
          <a:endParaRPr lang="en-US"/>
        </a:p>
      </dgm:t>
    </dgm:pt>
    <dgm:pt modelId="{B0648D9D-31DB-466C-8A73-F9E49208FAF7}" type="parTrans" cxnId="{AE33C612-FE31-4759-8572-252F092646E9}">
      <dgm:prSet/>
      <dgm:spPr/>
      <dgm:t>
        <a:bodyPr/>
        <a:lstStyle/>
        <a:p>
          <a:endParaRPr lang="en-US"/>
        </a:p>
      </dgm:t>
    </dgm:pt>
    <dgm:pt modelId="{978A81F6-1570-4AEF-9490-7CDF00830467}" type="sibTrans" cxnId="{AE33C612-FE31-4759-8572-252F092646E9}">
      <dgm:prSet/>
      <dgm:spPr/>
      <dgm:t>
        <a:bodyPr/>
        <a:lstStyle/>
        <a:p>
          <a:endParaRPr lang="en-US"/>
        </a:p>
      </dgm:t>
    </dgm:pt>
    <dgm:pt modelId="{3438C372-09FB-40D9-91F4-E329B5F2480D}">
      <dgm:prSet/>
      <dgm:spPr/>
      <dgm:t>
        <a:bodyPr/>
        <a:lstStyle/>
        <a:p>
          <a:r>
            <a:rPr lang="fr-FR"/>
            <a:t>Permettre la connexion sécurisée</a:t>
          </a:r>
          <a:endParaRPr lang="en-US"/>
        </a:p>
      </dgm:t>
    </dgm:pt>
    <dgm:pt modelId="{00E5428F-67B9-4643-B81C-AB8254692794}" type="parTrans" cxnId="{6E14CB66-518C-41C7-8E3C-4DBD50FCEE21}">
      <dgm:prSet/>
      <dgm:spPr/>
      <dgm:t>
        <a:bodyPr/>
        <a:lstStyle/>
        <a:p>
          <a:endParaRPr lang="en-US"/>
        </a:p>
      </dgm:t>
    </dgm:pt>
    <dgm:pt modelId="{DA4B8ACF-EC6D-4B9E-A83A-093E3A69008F}" type="sibTrans" cxnId="{6E14CB66-518C-41C7-8E3C-4DBD50FCEE21}">
      <dgm:prSet/>
      <dgm:spPr/>
      <dgm:t>
        <a:bodyPr/>
        <a:lstStyle/>
        <a:p>
          <a:endParaRPr lang="en-US"/>
        </a:p>
      </dgm:t>
    </dgm:pt>
    <dgm:pt modelId="{BE1410EA-3CAF-448E-BFAB-2724C95EED41}">
      <dgm:prSet/>
      <dgm:spPr/>
      <dgm:t>
        <a:bodyPr/>
        <a:lstStyle/>
        <a:p>
          <a:r>
            <a:rPr lang="fr-FR"/>
            <a:t>Réaliser des opérations bancaires (versement, retrait, virement)</a:t>
          </a:r>
        </a:p>
        <a:p>
          <a:r>
            <a:rPr lang="fr-FR"/>
            <a:t>Consulter les informations et l’historique</a:t>
          </a:r>
          <a:endParaRPr lang="en-US"/>
        </a:p>
      </dgm:t>
    </dgm:pt>
    <dgm:pt modelId="{C8BA23FB-4B78-4C88-8871-747A89DFFE65}" type="parTrans" cxnId="{CFDE2331-0AD6-46A2-B7C0-CE4F2070C61D}">
      <dgm:prSet/>
      <dgm:spPr/>
      <dgm:t>
        <a:bodyPr/>
        <a:lstStyle/>
        <a:p>
          <a:endParaRPr lang="en-US"/>
        </a:p>
      </dgm:t>
    </dgm:pt>
    <dgm:pt modelId="{A078C693-0BBA-45B6-A490-22915C848C99}" type="sibTrans" cxnId="{CFDE2331-0AD6-46A2-B7C0-CE4F2070C61D}">
      <dgm:prSet/>
      <dgm:spPr/>
      <dgm:t>
        <a:bodyPr/>
        <a:lstStyle/>
        <a:p>
          <a:endParaRPr lang="en-US"/>
        </a:p>
      </dgm:t>
    </dgm:pt>
    <dgm:pt modelId="{2298E550-D043-4764-8ED3-7CFC71F0746A}" type="pres">
      <dgm:prSet presAssocID="{59383864-43DC-40FB-8DFC-BDE0723E2FEA}" presName="Name0" presStyleCnt="0">
        <dgm:presLayoutVars>
          <dgm:dir/>
          <dgm:resizeHandles val="exact"/>
        </dgm:presLayoutVars>
      </dgm:prSet>
      <dgm:spPr/>
    </dgm:pt>
    <dgm:pt modelId="{5EABAC9A-BFC3-47EA-BF43-4769FD87E061}" type="pres">
      <dgm:prSet presAssocID="{DE576080-DCA3-454E-8DC3-C06F1F0ACAA0}" presName="node" presStyleLbl="node1" presStyleIdx="0" presStyleCnt="6">
        <dgm:presLayoutVars>
          <dgm:bulletEnabled val="1"/>
        </dgm:presLayoutVars>
      </dgm:prSet>
      <dgm:spPr/>
    </dgm:pt>
    <dgm:pt modelId="{2C48AE29-0BE0-4026-9C1F-33616D892244}" type="pres">
      <dgm:prSet presAssocID="{2CBFC02F-238E-4D54-8F3D-776FA6D06A06}" presName="sibTrans" presStyleLbl="sibTrans1D1" presStyleIdx="0" presStyleCnt="5"/>
      <dgm:spPr/>
    </dgm:pt>
    <dgm:pt modelId="{E79EC56F-21EC-45DF-94F7-6FCCCC7DE46B}" type="pres">
      <dgm:prSet presAssocID="{2CBFC02F-238E-4D54-8F3D-776FA6D06A06}" presName="connectorText" presStyleLbl="sibTrans1D1" presStyleIdx="0" presStyleCnt="5"/>
      <dgm:spPr/>
    </dgm:pt>
    <dgm:pt modelId="{B8C0DF97-1218-41DF-BE58-733113357049}" type="pres">
      <dgm:prSet presAssocID="{5A880E8F-0B5E-4737-AE76-B14C5ED772CC}" presName="node" presStyleLbl="node1" presStyleIdx="1" presStyleCnt="6">
        <dgm:presLayoutVars>
          <dgm:bulletEnabled val="1"/>
        </dgm:presLayoutVars>
      </dgm:prSet>
      <dgm:spPr/>
    </dgm:pt>
    <dgm:pt modelId="{6BFEDD72-ED60-499D-AF77-E08F38D8EBD3}" type="pres">
      <dgm:prSet presAssocID="{213E41B5-0422-4A54-9A58-8F07B3D2D31A}" presName="sibTrans" presStyleLbl="sibTrans1D1" presStyleIdx="1" presStyleCnt="5"/>
      <dgm:spPr/>
    </dgm:pt>
    <dgm:pt modelId="{B3585C70-E08E-4783-A144-A8A4772488A5}" type="pres">
      <dgm:prSet presAssocID="{213E41B5-0422-4A54-9A58-8F07B3D2D31A}" presName="connectorText" presStyleLbl="sibTrans1D1" presStyleIdx="1" presStyleCnt="5"/>
      <dgm:spPr/>
    </dgm:pt>
    <dgm:pt modelId="{93DB30A5-97E6-486A-B290-6B385065BE5C}" type="pres">
      <dgm:prSet presAssocID="{2A5A9F12-B48D-4445-AA88-61B77536C498}" presName="node" presStyleLbl="node1" presStyleIdx="2" presStyleCnt="6">
        <dgm:presLayoutVars>
          <dgm:bulletEnabled val="1"/>
        </dgm:presLayoutVars>
      </dgm:prSet>
      <dgm:spPr/>
    </dgm:pt>
    <dgm:pt modelId="{118ED4FE-38B3-48BA-95BC-B5E5FF47F141}" type="pres">
      <dgm:prSet presAssocID="{C0885295-376D-41CB-B0D6-E02F155E9B09}" presName="sibTrans" presStyleLbl="sibTrans1D1" presStyleIdx="2" presStyleCnt="5"/>
      <dgm:spPr/>
    </dgm:pt>
    <dgm:pt modelId="{2D0AC3BD-50DA-4166-99E7-02AC9DF1FE93}" type="pres">
      <dgm:prSet presAssocID="{C0885295-376D-41CB-B0D6-E02F155E9B09}" presName="connectorText" presStyleLbl="sibTrans1D1" presStyleIdx="2" presStyleCnt="5"/>
      <dgm:spPr/>
    </dgm:pt>
    <dgm:pt modelId="{9FA10967-8FB6-4103-A646-E43E35EF5324}" type="pres">
      <dgm:prSet presAssocID="{76C96218-F889-41ED-A2D8-6C94F40B8F8D}" presName="node" presStyleLbl="node1" presStyleIdx="3" presStyleCnt="6">
        <dgm:presLayoutVars>
          <dgm:bulletEnabled val="1"/>
        </dgm:presLayoutVars>
      </dgm:prSet>
      <dgm:spPr/>
    </dgm:pt>
    <dgm:pt modelId="{DFC4567C-0BE8-4561-9DCA-A0CFA03B1B45}" type="pres">
      <dgm:prSet presAssocID="{978A81F6-1570-4AEF-9490-7CDF00830467}" presName="sibTrans" presStyleLbl="sibTrans1D1" presStyleIdx="3" presStyleCnt="5"/>
      <dgm:spPr/>
    </dgm:pt>
    <dgm:pt modelId="{5AC5229C-ADAC-40A9-837B-61C70ACA3F0D}" type="pres">
      <dgm:prSet presAssocID="{978A81F6-1570-4AEF-9490-7CDF00830467}" presName="connectorText" presStyleLbl="sibTrans1D1" presStyleIdx="3" presStyleCnt="5"/>
      <dgm:spPr/>
    </dgm:pt>
    <dgm:pt modelId="{497E53A0-5D4A-4CA9-8877-D93A0687980F}" type="pres">
      <dgm:prSet presAssocID="{3438C372-09FB-40D9-91F4-E329B5F2480D}" presName="node" presStyleLbl="node1" presStyleIdx="4" presStyleCnt="6">
        <dgm:presLayoutVars>
          <dgm:bulletEnabled val="1"/>
        </dgm:presLayoutVars>
      </dgm:prSet>
      <dgm:spPr/>
    </dgm:pt>
    <dgm:pt modelId="{2A8573C0-653C-4535-AEFA-9D8E20D99A89}" type="pres">
      <dgm:prSet presAssocID="{DA4B8ACF-EC6D-4B9E-A83A-093E3A69008F}" presName="sibTrans" presStyleLbl="sibTrans1D1" presStyleIdx="4" presStyleCnt="5"/>
      <dgm:spPr/>
    </dgm:pt>
    <dgm:pt modelId="{634FC82B-9117-4FEB-944E-946190648C1F}" type="pres">
      <dgm:prSet presAssocID="{DA4B8ACF-EC6D-4B9E-A83A-093E3A69008F}" presName="connectorText" presStyleLbl="sibTrans1D1" presStyleIdx="4" presStyleCnt="5"/>
      <dgm:spPr/>
    </dgm:pt>
    <dgm:pt modelId="{772B64BD-20C6-4ABF-9B8D-0D54B3672752}" type="pres">
      <dgm:prSet presAssocID="{BE1410EA-3CAF-448E-BFAB-2724C95EED41}" presName="node" presStyleLbl="node1" presStyleIdx="5" presStyleCnt="6">
        <dgm:presLayoutVars>
          <dgm:bulletEnabled val="1"/>
        </dgm:presLayoutVars>
      </dgm:prSet>
      <dgm:spPr/>
    </dgm:pt>
  </dgm:ptLst>
  <dgm:cxnLst>
    <dgm:cxn modelId="{1BEE4209-E6AD-4AB2-B9AE-A0CED35A9754}" type="presOf" srcId="{C0885295-376D-41CB-B0D6-E02F155E9B09}" destId="{118ED4FE-38B3-48BA-95BC-B5E5FF47F141}" srcOrd="0" destOrd="0" presId="urn:microsoft.com/office/officeart/2016/7/layout/RepeatingBendingProcessNew"/>
    <dgm:cxn modelId="{607DC90B-8DEB-4998-A933-137CC88232C0}" type="presOf" srcId="{DE576080-DCA3-454E-8DC3-C06F1F0ACAA0}" destId="{5EABAC9A-BFC3-47EA-BF43-4769FD87E061}" srcOrd="0" destOrd="0" presId="urn:microsoft.com/office/officeart/2016/7/layout/RepeatingBendingProcessNew"/>
    <dgm:cxn modelId="{A2731A11-6F97-4D08-94C5-4604B2D003D1}" type="presOf" srcId="{978A81F6-1570-4AEF-9490-7CDF00830467}" destId="{5AC5229C-ADAC-40A9-837B-61C70ACA3F0D}" srcOrd="1" destOrd="0" presId="urn:microsoft.com/office/officeart/2016/7/layout/RepeatingBendingProcessNew"/>
    <dgm:cxn modelId="{AE33C612-FE31-4759-8572-252F092646E9}" srcId="{59383864-43DC-40FB-8DFC-BDE0723E2FEA}" destId="{76C96218-F889-41ED-A2D8-6C94F40B8F8D}" srcOrd="3" destOrd="0" parTransId="{B0648D9D-31DB-466C-8A73-F9E49208FAF7}" sibTransId="{978A81F6-1570-4AEF-9490-7CDF00830467}"/>
    <dgm:cxn modelId="{6192A313-076A-47BC-95B4-30E418EFAD08}" type="presOf" srcId="{BE1410EA-3CAF-448E-BFAB-2724C95EED41}" destId="{772B64BD-20C6-4ABF-9B8D-0D54B3672752}" srcOrd="0" destOrd="0" presId="urn:microsoft.com/office/officeart/2016/7/layout/RepeatingBendingProcessNew"/>
    <dgm:cxn modelId="{318D5B2B-C446-41E3-87C2-4870D66F357F}" type="presOf" srcId="{59383864-43DC-40FB-8DFC-BDE0723E2FEA}" destId="{2298E550-D043-4764-8ED3-7CFC71F0746A}" srcOrd="0" destOrd="0" presId="urn:microsoft.com/office/officeart/2016/7/layout/RepeatingBendingProcessNew"/>
    <dgm:cxn modelId="{CFDE2331-0AD6-46A2-B7C0-CE4F2070C61D}" srcId="{59383864-43DC-40FB-8DFC-BDE0723E2FEA}" destId="{BE1410EA-3CAF-448E-BFAB-2724C95EED41}" srcOrd="5" destOrd="0" parTransId="{C8BA23FB-4B78-4C88-8871-747A89DFFE65}" sibTransId="{A078C693-0BBA-45B6-A490-22915C848C99}"/>
    <dgm:cxn modelId="{8532CF5D-7144-446B-AB99-5695FBA42E7A}" type="presOf" srcId="{2CBFC02F-238E-4D54-8F3D-776FA6D06A06}" destId="{E79EC56F-21EC-45DF-94F7-6FCCCC7DE46B}" srcOrd="1" destOrd="0" presId="urn:microsoft.com/office/officeart/2016/7/layout/RepeatingBendingProcessNew"/>
    <dgm:cxn modelId="{C1BADD5E-F24A-4E04-9C96-E514A2EBAF4F}" type="presOf" srcId="{5A880E8F-0B5E-4737-AE76-B14C5ED772CC}" destId="{B8C0DF97-1218-41DF-BE58-733113357049}" srcOrd="0" destOrd="0" presId="urn:microsoft.com/office/officeart/2016/7/layout/RepeatingBendingProcessNew"/>
    <dgm:cxn modelId="{D55E6542-2DDC-44AD-89F2-16CCFD3DE37D}" type="presOf" srcId="{DA4B8ACF-EC6D-4B9E-A83A-093E3A69008F}" destId="{634FC82B-9117-4FEB-944E-946190648C1F}" srcOrd="1" destOrd="0" presId="urn:microsoft.com/office/officeart/2016/7/layout/RepeatingBendingProcessNew"/>
    <dgm:cxn modelId="{F7E2A843-28CE-4E67-83C4-E2ABE784BD94}" type="presOf" srcId="{2CBFC02F-238E-4D54-8F3D-776FA6D06A06}" destId="{2C48AE29-0BE0-4026-9C1F-33616D892244}" srcOrd="0" destOrd="0" presId="urn:microsoft.com/office/officeart/2016/7/layout/RepeatingBendingProcessNew"/>
    <dgm:cxn modelId="{6E14CB66-518C-41C7-8E3C-4DBD50FCEE21}" srcId="{59383864-43DC-40FB-8DFC-BDE0723E2FEA}" destId="{3438C372-09FB-40D9-91F4-E329B5F2480D}" srcOrd="4" destOrd="0" parTransId="{00E5428F-67B9-4643-B81C-AB8254692794}" sibTransId="{DA4B8ACF-EC6D-4B9E-A83A-093E3A69008F}"/>
    <dgm:cxn modelId="{9742AD4D-37A4-4D5C-8E58-7FD8C29C54BA}" srcId="{59383864-43DC-40FB-8DFC-BDE0723E2FEA}" destId="{5A880E8F-0B5E-4737-AE76-B14C5ED772CC}" srcOrd="1" destOrd="0" parTransId="{B33E945C-C8CF-429B-A468-8E8D710BBFDB}" sibTransId="{213E41B5-0422-4A54-9A58-8F07B3D2D31A}"/>
    <dgm:cxn modelId="{177BB272-8CB9-4F34-8F15-CD2C8D35575D}" type="presOf" srcId="{C0885295-376D-41CB-B0D6-E02F155E9B09}" destId="{2D0AC3BD-50DA-4166-99E7-02AC9DF1FE93}" srcOrd="1" destOrd="0" presId="urn:microsoft.com/office/officeart/2016/7/layout/RepeatingBendingProcessNew"/>
    <dgm:cxn modelId="{63CB3C75-ADB4-49A4-82A6-5D52870B4CE4}" type="presOf" srcId="{2A5A9F12-B48D-4445-AA88-61B77536C498}" destId="{93DB30A5-97E6-486A-B290-6B385065BE5C}" srcOrd="0" destOrd="0" presId="urn:microsoft.com/office/officeart/2016/7/layout/RepeatingBendingProcessNew"/>
    <dgm:cxn modelId="{D094B677-5C49-4209-8159-F4CCB1CAA287}" type="presOf" srcId="{978A81F6-1570-4AEF-9490-7CDF00830467}" destId="{DFC4567C-0BE8-4561-9DCA-A0CFA03B1B45}" srcOrd="0" destOrd="0" presId="urn:microsoft.com/office/officeart/2016/7/layout/RepeatingBendingProcessNew"/>
    <dgm:cxn modelId="{110CEE58-D957-49B5-AD96-EF617FC407DB}" type="presOf" srcId="{3438C372-09FB-40D9-91F4-E329B5F2480D}" destId="{497E53A0-5D4A-4CA9-8877-D93A0687980F}" srcOrd="0" destOrd="0" presId="urn:microsoft.com/office/officeart/2016/7/layout/RepeatingBendingProcessNew"/>
    <dgm:cxn modelId="{32EE5A7B-7FAD-410F-B1E7-66AC1D9F083C}" type="presOf" srcId="{213E41B5-0422-4A54-9A58-8F07B3D2D31A}" destId="{B3585C70-E08E-4783-A144-A8A4772488A5}" srcOrd="1" destOrd="0" presId="urn:microsoft.com/office/officeart/2016/7/layout/RepeatingBendingProcessNew"/>
    <dgm:cxn modelId="{00FEFA96-5356-4CAC-997B-0AB31E790243}" srcId="{59383864-43DC-40FB-8DFC-BDE0723E2FEA}" destId="{2A5A9F12-B48D-4445-AA88-61B77536C498}" srcOrd="2" destOrd="0" parTransId="{1E4EF357-9A1D-46A4-9ADC-A42C99E9024E}" sibTransId="{C0885295-376D-41CB-B0D6-E02F155E9B09}"/>
    <dgm:cxn modelId="{CC7B1CD0-B606-4EA8-9B89-60FD6C0D9B1A}" srcId="{59383864-43DC-40FB-8DFC-BDE0723E2FEA}" destId="{DE576080-DCA3-454E-8DC3-C06F1F0ACAA0}" srcOrd="0" destOrd="0" parTransId="{9A746E22-2E99-4C54-AF58-5B9CA6EE3756}" sibTransId="{2CBFC02F-238E-4D54-8F3D-776FA6D06A06}"/>
    <dgm:cxn modelId="{FCE563D4-90C2-4AB3-919D-BEF2E959948E}" type="presOf" srcId="{DA4B8ACF-EC6D-4B9E-A83A-093E3A69008F}" destId="{2A8573C0-653C-4535-AEFA-9D8E20D99A89}" srcOrd="0" destOrd="0" presId="urn:microsoft.com/office/officeart/2016/7/layout/RepeatingBendingProcessNew"/>
    <dgm:cxn modelId="{549BCDE7-930F-4D59-B677-69C25DB5DA8C}" type="presOf" srcId="{76C96218-F889-41ED-A2D8-6C94F40B8F8D}" destId="{9FA10967-8FB6-4103-A646-E43E35EF5324}" srcOrd="0" destOrd="0" presId="urn:microsoft.com/office/officeart/2016/7/layout/RepeatingBendingProcessNew"/>
    <dgm:cxn modelId="{BF44C3F3-5A9F-4056-910D-DB943B0BDA72}" type="presOf" srcId="{213E41B5-0422-4A54-9A58-8F07B3D2D31A}" destId="{6BFEDD72-ED60-499D-AF77-E08F38D8EBD3}" srcOrd="0" destOrd="0" presId="urn:microsoft.com/office/officeart/2016/7/layout/RepeatingBendingProcessNew"/>
    <dgm:cxn modelId="{F03D0A51-FB72-4FE4-874A-CF877CBF6FA5}" type="presParOf" srcId="{2298E550-D043-4764-8ED3-7CFC71F0746A}" destId="{5EABAC9A-BFC3-47EA-BF43-4769FD87E061}" srcOrd="0" destOrd="0" presId="urn:microsoft.com/office/officeart/2016/7/layout/RepeatingBendingProcessNew"/>
    <dgm:cxn modelId="{0615B90F-F623-437D-94CC-40544FACFE1D}" type="presParOf" srcId="{2298E550-D043-4764-8ED3-7CFC71F0746A}" destId="{2C48AE29-0BE0-4026-9C1F-33616D892244}" srcOrd="1" destOrd="0" presId="urn:microsoft.com/office/officeart/2016/7/layout/RepeatingBendingProcessNew"/>
    <dgm:cxn modelId="{37EDE16E-02E3-4FBC-9047-EF87CACC3C3F}" type="presParOf" srcId="{2C48AE29-0BE0-4026-9C1F-33616D892244}" destId="{E79EC56F-21EC-45DF-94F7-6FCCCC7DE46B}" srcOrd="0" destOrd="0" presId="urn:microsoft.com/office/officeart/2016/7/layout/RepeatingBendingProcessNew"/>
    <dgm:cxn modelId="{4AD2261B-5427-4161-B2FA-CED78B6EF692}" type="presParOf" srcId="{2298E550-D043-4764-8ED3-7CFC71F0746A}" destId="{B8C0DF97-1218-41DF-BE58-733113357049}" srcOrd="2" destOrd="0" presId="urn:microsoft.com/office/officeart/2016/7/layout/RepeatingBendingProcessNew"/>
    <dgm:cxn modelId="{9B72D45C-8245-41B2-BB73-658BDB698157}" type="presParOf" srcId="{2298E550-D043-4764-8ED3-7CFC71F0746A}" destId="{6BFEDD72-ED60-499D-AF77-E08F38D8EBD3}" srcOrd="3" destOrd="0" presId="urn:microsoft.com/office/officeart/2016/7/layout/RepeatingBendingProcessNew"/>
    <dgm:cxn modelId="{CDCD1806-9FD7-468B-B349-DE893A9E3321}" type="presParOf" srcId="{6BFEDD72-ED60-499D-AF77-E08F38D8EBD3}" destId="{B3585C70-E08E-4783-A144-A8A4772488A5}" srcOrd="0" destOrd="0" presId="urn:microsoft.com/office/officeart/2016/7/layout/RepeatingBendingProcessNew"/>
    <dgm:cxn modelId="{D025C5CF-2BE1-4A2F-A45F-C71BECA077D9}" type="presParOf" srcId="{2298E550-D043-4764-8ED3-7CFC71F0746A}" destId="{93DB30A5-97E6-486A-B290-6B385065BE5C}" srcOrd="4" destOrd="0" presId="urn:microsoft.com/office/officeart/2016/7/layout/RepeatingBendingProcessNew"/>
    <dgm:cxn modelId="{CFE50EE0-CB49-4D39-9386-D999691C7DFC}" type="presParOf" srcId="{2298E550-D043-4764-8ED3-7CFC71F0746A}" destId="{118ED4FE-38B3-48BA-95BC-B5E5FF47F141}" srcOrd="5" destOrd="0" presId="urn:microsoft.com/office/officeart/2016/7/layout/RepeatingBendingProcessNew"/>
    <dgm:cxn modelId="{E9DEC676-1A51-4412-AEC5-FD24B1CB6479}" type="presParOf" srcId="{118ED4FE-38B3-48BA-95BC-B5E5FF47F141}" destId="{2D0AC3BD-50DA-4166-99E7-02AC9DF1FE93}" srcOrd="0" destOrd="0" presId="urn:microsoft.com/office/officeart/2016/7/layout/RepeatingBendingProcessNew"/>
    <dgm:cxn modelId="{FAD9D6BC-5708-4910-8CA0-0ACF9534D511}" type="presParOf" srcId="{2298E550-D043-4764-8ED3-7CFC71F0746A}" destId="{9FA10967-8FB6-4103-A646-E43E35EF5324}" srcOrd="6" destOrd="0" presId="urn:microsoft.com/office/officeart/2016/7/layout/RepeatingBendingProcessNew"/>
    <dgm:cxn modelId="{ABFAFA39-5672-4713-AF29-10E0DB622B20}" type="presParOf" srcId="{2298E550-D043-4764-8ED3-7CFC71F0746A}" destId="{DFC4567C-0BE8-4561-9DCA-A0CFA03B1B45}" srcOrd="7" destOrd="0" presId="urn:microsoft.com/office/officeart/2016/7/layout/RepeatingBendingProcessNew"/>
    <dgm:cxn modelId="{ADA0A5EA-6E1C-440F-9B5B-7B1E0D35C874}" type="presParOf" srcId="{DFC4567C-0BE8-4561-9DCA-A0CFA03B1B45}" destId="{5AC5229C-ADAC-40A9-837B-61C70ACA3F0D}" srcOrd="0" destOrd="0" presId="urn:microsoft.com/office/officeart/2016/7/layout/RepeatingBendingProcessNew"/>
    <dgm:cxn modelId="{C1EC26C4-7BFF-4DE3-939B-B93BEBA65EF4}" type="presParOf" srcId="{2298E550-D043-4764-8ED3-7CFC71F0746A}" destId="{497E53A0-5D4A-4CA9-8877-D93A0687980F}" srcOrd="8" destOrd="0" presId="urn:microsoft.com/office/officeart/2016/7/layout/RepeatingBendingProcessNew"/>
    <dgm:cxn modelId="{013DD608-E7F0-40AC-A31A-EC026DAFED0F}" type="presParOf" srcId="{2298E550-D043-4764-8ED3-7CFC71F0746A}" destId="{2A8573C0-653C-4535-AEFA-9D8E20D99A89}" srcOrd="9" destOrd="0" presId="urn:microsoft.com/office/officeart/2016/7/layout/RepeatingBendingProcessNew"/>
    <dgm:cxn modelId="{82D240FB-1341-41F9-B1FE-DF01407F1988}" type="presParOf" srcId="{2A8573C0-653C-4535-AEFA-9D8E20D99A89}" destId="{634FC82B-9117-4FEB-944E-946190648C1F}" srcOrd="0" destOrd="0" presId="urn:microsoft.com/office/officeart/2016/7/layout/RepeatingBendingProcessNew"/>
    <dgm:cxn modelId="{3F426564-2086-4CCB-960E-7D6291910DB6}" type="presParOf" srcId="{2298E550-D043-4764-8ED3-7CFC71F0746A}" destId="{772B64BD-20C6-4ABF-9B8D-0D54B3672752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5AC182-2B1D-4DAC-BAC8-5343DA898696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04EF4C8-B0FA-451C-83EB-1A105E3CF6CF}">
      <dgm:prSet/>
      <dgm:spPr/>
      <dgm:t>
        <a:bodyPr/>
        <a:lstStyle/>
        <a:p>
          <a:r>
            <a:rPr lang="fr-FR"/>
            <a:t>Création de compte</a:t>
          </a:r>
          <a:endParaRPr lang="en-US"/>
        </a:p>
      </dgm:t>
    </dgm:pt>
    <dgm:pt modelId="{9BD460BB-5ACA-43C5-A130-75DF88B0468D}" type="parTrans" cxnId="{9E200F38-43F8-4FD2-B5C7-A70096739A8B}">
      <dgm:prSet/>
      <dgm:spPr/>
      <dgm:t>
        <a:bodyPr/>
        <a:lstStyle/>
        <a:p>
          <a:endParaRPr lang="en-US"/>
        </a:p>
      </dgm:t>
    </dgm:pt>
    <dgm:pt modelId="{B6DF3786-E863-43EB-908A-B573F2942553}" type="sibTrans" cxnId="{9E200F38-43F8-4FD2-B5C7-A70096739A8B}">
      <dgm:prSet/>
      <dgm:spPr/>
      <dgm:t>
        <a:bodyPr/>
        <a:lstStyle/>
        <a:p>
          <a:endParaRPr lang="en-US"/>
        </a:p>
      </dgm:t>
    </dgm:pt>
    <dgm:pt modelId="{C86C8FF2-B319-446F-91B4-F3451B834125}">
      <dgm:prSet/>
      <dgm:spPr/>
      <dgm:t>
        <a:bodyPr/>
        <a:lstStyle/>
        <a:p>
          <a:r>
            <a:rPr lang="fr-FR"/>
            <a:t>Connexion sécurisée</a:t>
          </a:r>
          <a:endParaRPr lang="en-US"/>
        </a:p>
      </dgm:t>
    </dgm:pt>
    <dgm:pt modelId="{F0F2D7EE-0481-44B7-A0EB-B7BB2B9C12F1}" type="parTrans" cxnId="{FD93E5B3-0FB3-45CF-906A-CFEEBA01846C}">
      <dgm:prSet/>
      <dgm:spPr/>
      <dgm:t>
        <a:bodyPr/>
        <a:lstStyle/>
        <a:p>
          <a:endParaRPr lang="en-US"/>
        </a:p>
      </dgm:t>
    </dgm:pt>
    <dgm:pt modelId="{A6228739-0958-4C21-B6B3-689D44BA1DBF}" type="sibTrans" cxnId="{FD93E5B3-0FB3-45CF-906A-CFEEBA01846C}">
      <dgm:prSet/>
      <dgm:spPr/>
      <dgm:t>
        <a:bodyPr/>
        <a:lstStyle/>
        <a:p>
          <a:endParaRPr lang="en-US"/>
        </a:p>
      </dgm:t>
    </dgm:pt>
    <dgm:pt modelId="{F52345DD-023B-453B-AA42-BE367A6EB4D2}">
      <dgm:prSet/>
      <dgm:spPr/>
      <dgm:t>
        <a:bodyPr/>
        <a:lstStyle/>
        <a:p>
          <a:r>
            <a:rPr lang="fr-FR"/>
            <a:t>Versement d’argent</a:t>
          </a:r>
          <a:endParaRPr lang="en-US"/>
        </a:p>
      </dgm:t>
    </dgm:pt>
    <dgm:pt modelId="{9813F705-BA7A-4DF1-BE25-8493E1FE934C}" type="parTrans" cxnId="{985462B2-F595-4F6B-A81D-71F897E155FD}">
      <dgm:prSet/>
      <dgm:spPr/>
      <dgm:t>
        <a:bodyPr/>
        <a:lstStyle/>
        <a:p>
          <a:endParaRPr lang="en-US"/>
        </a:p>
      </dgm:t>
    </dgm:pt>
    <dgm:pt modelId="{B3473BAC-EFA8-46A0-A49B-22E62E23E608}" type="sibTrans" cxnId="{985462B2-F595-4F6B-A81D-71F897E155FD}">
      <dgm:prSet/>
      <dgm:spPr/>
      <dgm:t>
        <a:bodyPr/>
        <a:lstStyle/>
        <a:p>
          <a:endParaRPr lang="en-US"/>
        </a:p>
      </dgm:t>
    </dgm:pt>
    <dgm:pt modelId="{97993089-72AB-4247-871A-2732C6558BA6}">
      <dgm:prSet/>
      <dgm:spPr/>
      <dgm:t>
        <a:bodyPr/>
        <a:lstStyle/>
        <a:p>
          <a:r>
            <a:rPr lang="fr-FR"/>
            <a:t>Retrait d’argent</a:t>
          </a:r>
          <a:endParaRPr lang="en-US"/>
        </a:p>
      </dgm:t>
    </dgm:pt>
    <dgm:pt modelId="{95D1CF0A-816F-494E-AC9C-CB4AE6BEEFC5}" type="parTrans" cxnId="{FDED0916-6363-41B5-8EB0-360483883B59}">
      <dgm:prSet/>
      <dgm:spPr/>
      <dgm:t>
        <a:bodyPr/>
        <a:lstStyle/>
        <a:p>
          <a:endParaRPr lang="en-US"/>
        </a:p>
      </dgm:t>
    </dgm:pt>
    <dgm:pt modelId="{1789827C-27C6-4010-9BC6-AEE06FAF26ED}" type="sibTrans" cxnId="{FDED0916-6363-41B5-8EB0-360483883B59}">
      <dgm:prSet/>
      <dgm:spPr/>
      <dgm:t>
        <a:bodyPr/>
        <a:lstStyle/>
        <a:p>
          <a:endParaRPr lang="en-US"/>
        </a:p>
      </dgm:t>
    </dgm:pt>
    <dgm:pt modelId="{25B85227-3A2F-4EFD-9BAE-19A5575D1A09}">
      <dgm:prSet/>
      <dgm:spPr/>
      <dgm:t>
        <a:bodyPr/>
        <a:lstStyle/>
        <a:p>
          <a:r>
            <a:rPr lang="fr-FR"/>
            <a:t>Virement bancaire</a:t>
          </a:r>
          <a:endParaRPr lang="en-US"/>
        </a:p>
      </dgm:t>
    </dgm:pt>
    <dgm:pt modelId="{8D7BB560-FAE0-47A3-8E72-E1E3D3B19561}" type="parTrans" cxnId="{5D09443A-1185-4C8D-98E1-25241009A7C1}">
      <dgm:prSet/>
      <dgm:spPr/>
      <dgm:t>
        <a:bodyPr/>
        <a:lstStyle/>
        <a:p>
          <a:endParaRPr lang="en-US"/>
        </a:p>
      </dgm:t>
    </dgm:pt>
    <dgm:pt modelId="{79550A0A-406C-4FCA-A98E-4F8843846FCB}" type="sibTrans" cxnId="{5D09443A-1185-4C8D-98E1-25241009A7C1}">
      <dgm:prSet/>
      <dgm:spPr/>
      <dgm:t>
        <a:bodyPr/>
        <a:lstStyle/>
        <a:p>
          <a:endParaRPr lang="en-US"/>
        </a:p>
      </dgm:t>
    </dgm:pt>
    <dgm:pt modelId="{A727B568-0924-4FF1-8B98-EE6010B3487D}">
      <dgm:prSet/>
      <dgm:spPr/>
      <dgm:t>
        <a:bodyPr/>
        <a:lstStyle/>
        <a:p>
          <a:r>
            <a:rPr lang="fr-FR"/>
            <a:t>Consultation du solde</a:t>
          </a:r>
          <a:endParaRPr lang="en-US"/>
        </a:p>
      </dgm:t>
    </dgm:pt>
    <dgm:pt modelId="{3BA765CC-FE41-47BB-A3FE-DC530DE59903}" type="parTrans" cxnId="{6E0F6836-18FD-4981-A15F-A49B07926D84}">
      <dgm:prSet/>
      <dgm:spPr/>
      <dgm:t>
        <a:bodyPr/>
        <a:lstStyle/>
        <a:p>
          <a:endParaRPr lang="en-US"/>
        </a:p>
      </dgm:t>
    </dgm:pt>
    <dgm:pt modelId="{CD364ED7-EE2F-4125-AB88-16B5CFE542E0}" type="sibTrans" cxnId="{6E0F6836-18FD-4981-A15F-A49B07926D84}">
      <dgm:prSet/>
      <dgm:spPr/>
      <dgm:t>
        <a:bodyPr/>
        <a:lstStyle/>
        <a:p>
          <a:endParaRPr lang="en-US"/>
        </a:p>
      </dgm:t>
    </dgm:pt>
    <dgm:pt modelId="{C95F821E-8F4D-4532-9CCA-1971E74CF8F9}">
      <dgm:prSet/>
      <dgm:spPr/>
      <dgm:t>
        <a:bodyPr/>
        <a:lstStyle/>
        <a:p>
          <a:r>
            <a:rPr lang="fr-FR"/>
            <a:t>Historique des transactions</a:t>
          </a:r>
          <a:endParaRPr lang="en-US"/>
        </a:p>
      </dgm:t>
    </dgm:pt>
    <dgm:pt modelId="{4A87B5FE-6C4E-49C8-81EB-1F1B36CAE415}" type="parTrans" cxnId="{277AFB27-1FF4-43DC-B866-7AC371AB6E34}">
      <dgm:prSet/>
      <dgm:spPr/>
      <dgm:t>
        <a:bodyPr/>
        <a:lstStyle/>
        <a:p>
          <a:endParaRPr lang="en-US"/>
        </a:p>
      </dgm:t>
    </dgm:pt>
    <dgm:pt modelId="{E094AA51-18C9-4698-8E06-CF7B2464F6B9}" type="sibTrans" cxnId="{277AFB27-1FF4-43DC-B866-7AC371AB6E34}">
      <dgm:prSet/>
      <dgm:spPr/>
      <dgm:t>
        <a:bodyPr/>
        <a:lstStyle/>
        <a:p>
          <a:endParaRPr lang="en-US"/>
        </a:p>
      </dgm:t>
    </dgm:pt>
    <dgm:pt modelId="{15C2548D-4073-4353-A1C7-2E4CEE0D225B}" type="pres">
      <dgm:prSet presAssocID="{175AC182-2B1D-4DAC-BAC8-5343DA898696}" presName="linear" presStyleCnt="0">
        <dgm:presLayoutVars>
          <dgm:animLvl val="lvl"/>
          <dgm:resizeHandles val="exact"/>
        </dgm:presLayoutVars>
      </dgm:prSet>
      <dgm:spPr/>
    </dgm:pt>
    <dgm:pt modelId="{9B5CF6D2-FABA-4895-A492-E912CA17600F}" type="pres">
      <dgm:prSet presAssocID="{D04EF4C8-B0FA-451C-83EB-1A105E3CF6CF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5A1C4E8-4AD7-4B56-84D0-B006DC06A6D5}" type="pres">
      <dgm:prSet presAssocID="{B6DF3786-E863-43EB-908A-B573F2942553}" presName="spacer" presStyleCnt="0"/>
      <dgm:spPr/>
    </dgm:pt>
    <dgm:pt modelId="{66218885-C8CD-4731-8E29-1EE251FCC662}" type="pres">
      <dgm:prSet presAssocID="{C86C8FF2-B319-446F-91B4-F3451B83412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B2CF9AD-6888-4AA2-B3CE-2BD02ACF257C}" type="pres">
      <dgm:prSet presAssocID="{A6228739-0958-4C21-B6B3-689D44BA1DBF}" presName="spacer" presStyleCnt="0"/>
      <dgm:spPr/>
    </dgm:pt>
    <dgm:pt modelId="{612C85B0-383B-4D4B-973B-3B633D1443EB}" type="pres">
      <dgm:prSet presAssocID="{F52345DD-023B-453B-AA42-BE367A6EB4D2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6F95FA9B-320A-49B9-8B54-1096CBB691A0}" type="pres">
      <dgm:prSet presAssocID="{B3473BAC-EFA8-46A0-A49B-22E62E23E608}" presName="spacer" presStyleCnt="0"/>
      <dgm:spPr/>
    </dgm:pt>
    <dgm:pt modelId="{534E7732-6506-42BB-BFDE-EDFC12BF78C5}" type="pres">
      <dgm:prSet presAssocID="{97993089-72AB-4247-871A-2732C6558BA6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705E6F3C-96D3-4985-B821-5E1B09100C48}" type="pres">
      <dgm:prSet presAssocID="{1789827C-27C6-4010-9BC6-AEE06FAF26ED}" presName="spacer" presStyleCnt="0"/>
      <dgm:spPr/>
    </dgm:pt>
    <dgm:pt modelId="{AE81C52F-158E-4C82-83C8-9F9B9EDEAF38}" type="pres">
      <dgm:prSet presAssocID="{25B85227-3A2F-4EFD-9BAE-19A5575D1A09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9447F0B-C69A-44A8-9397-DF13DA7C6166}" type="pres">
      <dgm:prSet presAssocID="{79550A0A-406C-4FCA-A98E-4F8843846FCB}" presName="spacer" presStyleCnt="0"/>
      <dgm:spPr/>
    </dgm:pt>
    <dgm:pt modelId="{81C72354-E40C-4B8A-8A1B-EE329FC84800}" type="pres">
      <dgm:prSet presAssocID="{A727B568-0924-4FF1-8B98-EE6010B3487D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EA8A1CB2-DB71-41E2-A5C2-B0268F1EDC11}" type="pres">
      <dgm:prSet presAssocID="{CD364ED7-EE2F-4125-AB88-16B5CFE542E0}" presName="spacer" presStyleCnt="0"/>
      <dgm:spPr/>
    </dgm:pt>
    <dgm:pt modelId="{DAFA9431-02CA-4CB6-93F2-9EEFA21AB129}" type="pres">
      <dgm:prSet presAssocID="{C95F821E-8F4D-4532-9CCA-1971E74CF8F9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C56C1609-9123-42BD-BA6C-CFD9BE8AA5A7}" type="presOf" srcId="{97993089-72AB-4247-871A-2732C6558BA6}" destId="{534E7732-6506-42BB-BFDE-EDFC12BF78C5}" srcOrd="0" destOrd="0" presId="urn:microsoft.com/office/officeart/2005/8/layout/vList2"/>
    <dgm:cxn modelId="{47C4390B-126E-4E3A-8524-EE45ACACD732}" type="presOf" srcId="{25B85227-3A2F-4EFD-9BAE-19A5575D1A09}" destId="{AE81C52F-158E-4C82-83C8-9F9B9EDEAF38}" srcOrd="0" destOrd="0" presId="urn:microsoft.com/office/officeart/2005/8/layout/vList2"/>
    <dgm:cxn modelId="{FDED0916-6363-41B5-8EB0-360483883B59}" srcId="{175AC182-2B1D-4DAC-BAC8-5343DA898696}" destId="{97993089-72AB-4247-871A-2732C6558BA6}" srcOrd="3" destOrd="0" parTransId="{95D1CF0A-816F-494E-AC9C-CB4AE6BEEFC5}" sibTransId="{1789827C-27C6-4010-9BC6-AEE06FAF26ED}"/>
    <dgm:cxn modelId="{277AFB27-1FF4-43DC-B866-7AC371AB6E34}" srcId="{175AC182-2B1D-4DAC-BAC8-5343DA898696}" destId="{C95F821E-8F4D-4532-9CCA-1971E74CF8F9}" srcOrd="6" destOrd="0" parTransId="{4A87B5FE-6C4E-49C8-81EB-1F1B36CAE415}" sibTransId="{E094AA51-18C9-4698-8E06-CF7B2464F6B9}"/>
    <dgm:cxn modelId="{6E0F6836-18FD-4981-A15F-A49B07926D84}" srcId="{175AC182-2B1D-4DAC-BAC8-5343DA898696}" destId="{A727B568-0924-4FF1-8B98-EE6010B3487D}" srcOrd="5" destOrd="0" parTransId="{3BA765CC-FE41-47BB-A3FE-DC530DE59903}" sibTransId="{CD364ED7-EE2F-4125-AB88-16B5CFE542E0}"/>
    <dgm:cxn modelId="{9E200F38-43F8-4FD2-B5C7-A70096739A8B}" srcId="{175AC182-2B1D-4DAC-BAC8-5343DA898696}" destId="{D04EF4C8-B0FA-451C-83EB-1A105E3CF6CF}" srcOrd="0" destOrd="0" parTransId="{9BD460BB-5ACA-43C5-A130-75DF88B0468D}" sibTransId="{B6DF3786-E863-43EB-908A-B573F2942553}"/>
    <dgm:cxn modelId="{5D09443A-1185-4C8D-98E1-25241009A7C1}" srcId="{175AC182-2B1D-4DAC-BAC8-5343DA898696}" destId="{25B85227-3A2F-4EFD-9BAE-19A5575D1A09}" srcOrd="4" destOrd="0" parTransId="{8D7BB560-FAE0-47A3-8E72-E1E3D3B19561}" sibTransId="{79550A0A-406C-4FCA-A98E-4F8843846FCB}"/>
    <dgm:cxn modelId="{C3F3D66B-303B-4C6A-A009-166D22FB9BD5}" type="presOf" srcId="{A727B568-0924-4FF1-8B98-EE6010B3487D}" destId="{81C72354-E40C-4B8A-8A1B-EE329FC84800}" srcOrd="0" destOrd="0" presId="urn:microsoft.com/office/officeart/2005/8/layout/vList2"/>
    <dgm:cxn modelId="{53CC337B-ADFF-4DDF-B6D2-BD8E8CABD4C0}" type="presOf" srcId="{C95F821E-8F4D-4532-9CCA-1971E74CF8F9}" destId="{DAFA9431-02CA-4CB6-93F2-9EEFA21AB129}" srcOrd="0" destOrd="0" presId="urn:microsoft.com/office/officeart/2005/8/layout/vList2"/>
    <dgm:cxn modelId="{74CD85A6-0DC3-4035-92A4-9682873E8236}" type="presOf" srcId="{175AC182-2B1D-4DAC-BAC8-5343DA898696}" destId="{15C2548D-4073-4353-A1C7-2E4CEE0D225B}" srcOrd="0" destOrd="0" presId="urn:microsoft.com/office/officeart/2005/8/layout/vList2"/>
    <dgm:cxn modelId="{985462B2-F595-4F6B-A81D-71F897E155FD}" srcId="{175AC182-2B1D-4DAC-BAC8-5343DA898696}" destId="{F52345DD-023B-453B-AA42-BE367A6EB4D2}" srcOrd="2" destOrd="0" parTransId="{9813F705-BA7A-4DF1-BE25-8493E1FE934C}" sibTransId="{B3473BAC-EFA8-46A0-A49B-22E62E23E608}"/>
    <dgm:cxn modelId="{FD93E5B3-0FB3-45CF-906A-CFEEBA01846C}" srcId="{175AC182-2B1D-4DAC-BAC8-5343DA898696}" destId="{C86C8FF2-B319-446F-91B4-F3451B834125}" srcOrd="1" destOrd="0" parTransId="{F0F2D7EE-0481-44B7-A0EB-B7BB2B9C12F1}" sibTransId="{A6228739-0958-4C21-B6B3-689D44BA1DBF}"/>
    <dgm:cxn modelId="{29D07FD0-BC35-4B69-A363-7F60E6188B2E}" type="presOf" srcId="{C86C8FF2-B319-446F-91B4-F3451B834125}" destId="{66218885-C8CD-4731-8E29-1EE251FCC662}" srcOrd="0" destOrd="0" presId="urn:microsoft.com/office/officeart/2005/8/layout/vList2"/>
    <dgm:cxn modelId="{3F066BE7-5B91-4ED9-BC84-B7E7F6371A70}" type="presOf" srcId="{D04EF4C8-B0FA-451C-83EB-1A105E3CF6CF}" destId="{9B5CF6D2-FABA-4895-A492-E912CA17600F}" srcOrd="0" destOrd="0" presId="urn:microsoft.com/office/officeart/2005/8/layout/vList2"/>
    <dgm:cxn modelId="{8B24F8F7-70C4-4275-8C93-DD2DAD6F2E2D}" type="presOf" srcId="{F52345DD-023B-453B-AA42-BE367A6EB4D2}" destId="{612C85B0-383B-4D4B-973B-3B633D1443EB}" srcOrd="0" destOrd="0" presId="urn:microsoft.com/office/officeart/2005/8/layout/vList2"/>
    <dgm:cxn modelId="{DCCB67BE-7588-4DD4-87F7-D4D49EBDD248}" type="presParOf" srcId="{15C2548D-4073-4353-A1C7-2E4CEE0D225B}" destId="{9B5CF6D2-FABA-4895-A492-E912CA17600F}" srcOrd="0" destOrd="0" presId="urn:microsoft.com/office/officeart/2005/8/layout/vList2"/>
    <dgm:cxn modelId="{13EF7A6C-323A-4C55-A0EF-27FB3AA5403B}" type="presParOf" srcId="{15C2548D-4073-4353-A1C7-2E4CEE0D225B}" destId="{D5A1C4E8-4AD7-4B56-84D0-B006DC06A6D5}" srcOrd="1" destOrd="0" presId="urn:microsoft.com/office/officeart/2005/8/layout/vList2"/>
    <dgm:cxn modelId="{3A25740F-69C4-4196-B9CC-6D2A6C9EFF82}" type="presParOf" srcId="{15C2548D-4073-4353-A1C7-2E4CEE0D225B}" destId="{66218885-C8CD-4731-8E29-1EE251FCC662}" srcOrd="2" destOrd="0" presId="urn:microsoft.com/office/officeart/2005/8/layout/vList2"/>
    <dgm:cxn modelId="{11C0013F-5489-41E5-A342-2801496F46A5}" type="presParOf" srcId="{15C2548D-4073-4353-A1C7-2E4CEE0D225B}" destId="{2B2CF9AD-6888-4AA2-B3CE-2BD02ACF257C}" srcOrd="3" destOrd="0" presId="urn:microsoft.com/office/officeart/2005/8/layout/vList2"/>
    <dgm:cxn modelId="{6CD91596-7ACF-4B31-A093-FCC1B7BAE4C4}" type="presParOf" srcId="{15C2548D-4073-4353-A1C7-2E4CEE0D225B}" destId="{612C85B0-383B-4D4B-973B-3B633D1443EB}" srcOrd="4" destOrd="0" presId="urn:microsoft.com/office/officeart/2005/8/layout/vList2"/>
    <dgm:cxn modelId="{DAE9143E-FF21-4EC7-9B60-794A3BA085BC}" type="presParOf" srcId="{15C2548D-4073-4353-A1C7-2E4CEE0D225B}" destId="{6F95FA9B-320A-49B9-8B54-1096CBB691A0}" srcOrd="5" destOrd="0" presId="urn:microsoft.com/office/officeart/2005/8/layout/vList2"/>
    <dgm:cxn modelId="{B99C6EB2-2730-4791-985A-C675D5E3421C}" type="presParOf" srcId="{15C2548D-4073-4353-A1C7-2E4CEE0D225B}" destId="{534E7732-6506-42BB-BFDE-EDFC12BF78C5}" srcOrd="6" destOrd="0" presId="urn:microsoft.com/office/officeart/2005/8/layout/vList2"/>
    <dgm:cxn modelId="{9609E875-2E06-4B1F-8F3D-C9FEB43CF48B}" type="presParOf" srcId="{15C2548D-4073-4353-A1C7-2E4CEE0D225B}" destId="{705E6F3C-96D3-4985-B821-5E1B09100C48}" srcOrd="7" destOrd="0" presId="urn:microsoft.com/office/officeart/2005/8/layout/vList2"/>
    <dgm:cxn modelId="{677CF11F-C958-4A37-B6A5-7C6A93A674E9}" type="presParOf" srcId="{15C2548D-4073-4353-A1C7-2E4CEE0D225B}" destId="{AE81C52F-158E-4C82-83C8-9F9B9EDEAF38}" srcOrd="8" destOrd="0" presId="urn:microsoft.com/office/officeart/2005/8/layout/vList2"/>
    <dgm:cxn modelId="{1BED3F4D-FD2C-42B0-BD73-9B34601AF224}" type="presParOf" srcId="{15C2548D-4073-4353-A1C7-2E4CEE0D225B}" destId="{A9447F0B-C69A-44A8-9397-DF13DA7C6166}" srcOrd="9" destOrd="0" presId="urn:microsoft.com/office/officeart/2005/8/layout/vList2"/>
    <dgm:cxn modelId="{7A74A5B5-76B7-4855-B157-21EF7A74E94A}" type="presParOf" srcId="{15C2548D-4073-4353-A1C7-2E4CEE0D225B}" destId="{81C72354-E40C-4B8A-8A1B-EE329FC84800}" srcOrd="10" destOrd="0" presId="urn:microsoft.com/office/officeart/2005/8/layout/vList2"/>
    <dgm:cxn modelId="{5FBE0999-6A12-4E52-B1CB-7849FB83CCDC}" type="presParOf" srcId="{15C2548D-4073-4353-A1C7-2E4CEE0D225B}" destId="{EA8A1CB2-DB71-41E2-A5C2-B0268F1EDC11}" srcOrd="11" destOrd="0" presId="urn:microsoft.com/office/officeart/2005/8/layout/vList2"/>
    <dgm:cxn modelId="{0E9E0F29-BF1B-463F-BD09-B9867103BB85}" type="presParOf" srcId="{15C2548D-4073-4353-A1C7-2E4CEE0D225B}" destId="{DAFA9431-02CA-4CB6-93F2-9EEFA21AB12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37AA5E-B703-47C8-9757-2C49F2268E1F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72614CB-C882-4336-8F30-C6DA84570954}">
      <dgm:prSet/>
      <dgm:spPr/>
      <dgm:t>
        <a:bodyPr/>
        <a:lstStyle/>
        <a:p>
          <a:r>
            <a:rPr lang="fr-FR"/>
            <a:t>Utilisation de la modélisation UML pour structurer l’application</a:t>
          </a:r>
          <a:endParaRPr lang="en-US"/>
        </a:p>
      </dgm:t>
    </dgm:pt>
    <dgm:pt modelId="{B59C81D7-9F57-43D5-ADFF-D261CBFD809D}" type="parTrans" cxnId="{70EFEB7C-4219-4E24-9799-E7DBE1751B79}">
      <dgm:prSet/>
      <dgm:spPr/>
      <dgm:t>
        <a:bodyPr/>
        <a:lstStyle/>
        <a:p>
          <a:endParaRPr lang="en-US"/>
        </a:p>
      </dgm:t>
    </dgm:pt>
    <dgm:pt modelId="{02863288-49DF-41D7-B034-3D6EDE21F786}" type="sibTrans" cxnId="{70EFEB7C-4219-4E24-9799-E7DBE1751B79}">
      <dgm:prSet/>
      <dgm:spPr/>
      <dgm:t>
        <a:bodyPr/>
        <a:lstStyle/>
        <a:p>
          <a:endParaRPr lang="en-US"/>
        </a:p>
      </dgm:t>
    </dgm:pt>
    <dgm:pt modelId="{98D79E57-266E-4B00-B270-6B35567BB66D}">
      <dgm:prSet/>
      <dgm:spPr/>
      <dgm:t>
        <a:bodyPr/>
        <a:lstStyle/>
        <a:p>
          <a:r>
            <a:rPr lang="fr-FR"/>
            <a:t>Identification des entités, des interactions et du cycle de vie des objets</a:t>
          </a:r>
          <a:endParaRPr lang="en-US"/>
        </a:p>
      </dgm:t>
    </dgm:pt>
    <dgm:pt modelId="{E62FB70C-7C94-44CD-9DC5-71C9E59CDED7}" type="parTrans" cxnId="{2EA0DF7E-CBFE-4F8C-9A4E-C55FC2A385A5}">
      <dgm:prSet/>
      <dgm:spPr/>
      <dgm:t>
        <a:bodyPr/>
        <a:lstStyle/>
        <a:p>
          <a:endParaRPr lang="en-US"/>
        </a:p>
      </dgm:t>
    </dgm:pt>
    <dgm:pt modelId="{B9E866E5-7563-4B44-954D-59EBE1F354AF}" type="sibTrans" cxnId="{2EA0DF7E-CBFE-4F8C-9A4E-C55FC2A385A5}">
      <dgm:prSet/>
      <dgm:spPr/>
      <dgm:t>
        <a:bodyPr/>
        <a:lstStyle/>
        <a:p>
          <a:endParaRPr lang="en-US"/>
        </a:p>
      </dgm:t>
    </dgm:pt>
    <dgm:pt modelId="{650C4D32-E79D-4B7B-8ED2-D62366A77E1D}">
      <dgm:prSet/>
      <dgm:spPr/>
      <dgm:t>
        <a:bodyPr/>
        <a:lstStyle/>
        <a:p>
          <a:r>
            <a:rPr lang="fr-FR"/>
            <a:t>Outils utilisés : StarUML pour les diagrammes,</a:t>
          </a:r>
          <a:endParaRPr lang="en-US"/>
        </a:p>
      </dgm:t>
    </dgm:pt>
    <dgm:pt modelId="{45CB273C-0D7E-4F4E-9791-595351D50A0F}" type="parTrans" cxnId="{EEF9FA88-676F-408B-AACA-94C811FEE0F4}">
      <dgm:prSet/>
      <dgm:spPr/>
      <dgm:t>
        <a:bodyPr/>
        <a:lstStyle/>
        <a:p>
          <a:endParaRPr lang="en-US"/>
        </a:p>
      </dgm:t>
    </dgm:pt>
    <dgm:pt modelId="{5A1545FC-D8E3-4069-B90F-74C065AD9F1B}" type="sibTrans" cxnId="{EEF9FA88-676F-408B-AACA-94C811FEE0F4}">
      <dgm:prSet/>
      <dgm:spPr/>
      <dgm:t>
        <a:bodyPr/>
        <a:lstStyle/>
        <a:p>
          <a:endParaRPr lang="en-US"/>
        </a:p>
      </dgm:t>
    </dgm:pt>
    <dgm:pt modelId="{8BAD5019-195D-4FC8-B00B-C963137064D0}" type="pres">
      <dgm:prSet presAssocID="{AF37AA5E-B703-47C8-9757-2C49F2268E1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9F3A80F-F552-4887-82B6-07743D4D0092}" type="pres">
      <dgm:prSet presAssocID="{272614CB-C882-4336-8F30-C6DA84570954}" presName="hierRoot1" presStyleCnt="0"/>
      <dgm:spPr/>
    </dgm:pt>
    <dgm:pt modelId="{A6A0DFA0-122E-47C2-8F9C-B60AE7640045}" type="pres">
      <dgm:prSet presAssocID="{272614CB-C882-4336-8F30-C6DA84570954}" presName="composite" presStyleCnt="0"/>
      <dgm:spPr/>
    </dgm:pt>
    <dgm:pt modelId="{8D93AD54-B330-4C03-AAE2-1E1CACF08ADF}" type="pres">
      <dgm:prSet presAssocID="{272614CB-C882-4336-8F30-C6DA84570954}" presName="background" presStyleLbl="node0" presStyleIdx="0" presStyleCnt="3"/>
      <dgm:spPr/>
    </dgm:pt>
    <dgm:pt modelId="{5C4D3DA0-6E82-4882-AD6D-B50DA8455E9D}" type="pres">
      <dgm:prSet presAssocID="{272614CB-C882-4336-8F30-C6DA84570954}" presName="text" presStyleLbl="fgAcc0" presStyleIdx="0" presStyleCnt="3">
        <dgm:presLayoutVars>
          <dgm:chPref val="3"/>
        </dgm:presLayoutVars>
      </dgm:prSet>
      <dgm:spPr/>
    </dgm:pt>
    <dgm:pt modelId="{F05E7CE2-4F1A-47D0-B63B-5C195C195BB0}" type="pres">
      <dgm:prSet presAssocID="{272614CB-C882-4336-8F30-C6DA84570954}" presName="hierChild2" presStyleCnt="0"/>
      <dgm:spPr/>
    </dgm:pt>
    <dgm:pt modelId="{39558536-4783-4CCF-BA76-D07CCEBC78DF}" type="pres">
      <dgm:prSet presAssocID="{98D79E57-266E-4B00-B270-6B35567BB66D}" presName="hierRoot1" presStyleCnt="0"/>
      <dgm:spPr/>
    </dgm:pt>
    <dgm:pt modelId="{BB1346C7-282C-4E24-9981-55EE55DB0DF4}" type="pres">
      <dgm:prSet presAssocID="{98D79E57-266E-4B00-B270-6B35567BB66D}" presName="composite" presStyleCnt="0"/>
      <dgm:spPr/>
    </dgm:pt>
    <dgm:pt modelId="{6BF98BD6-0159-4278-87D1-C0B0A152DFDF}" type="pres">
      <dgm:prSet presAssocID="{98D79E57-266E-4B00-B270-6B35567BB66D}" presName="background" presStyleLbl="node0" presStyleIdx="1" presStyleCnt="3"/>
      <dgm:spPr/>
    </dgm:pt>
    <dgm:pt modelId="{4CF9F2E1-F3BE-4AEB-BC8B-BC2A610F9754}" type="pres">
      <dgm:prSet presAssocID="{98D79E57-266E-4B00-B270-6B35567BB66D}" presName="text" presStyleLbl="fgAcc0" presStyleIdx="1" presStyleCnt="3">
        <dgm:presLayoutVars>
          <dgm:chPref val="3"/>
        </dgm:presLayoutVars>
      </dgm:prSet>
      <dgm:spPr/>
    </dgm:pt>
    <dgm:pt modelId="{DDB0E04B-0971-4927-8D85-6556257599FC}" type="pres">
      <dgm:prSet presAssocID="{98D79E57-266E-4B00-B270-6B35567BB66D}" presName="hierChild2" presStyleCnt="0"/>
      <dgm:spPr/>
    </dgm:pt>
    <dgm:pt modelId="{E6540603-D99A-45DA-802A-1A69F6598ADB}" type="pres">
      <dgm:prSet presAssocID="{650C4D32-E79D-4B7B-8ED2-D62366A77E1D}" presName="hierRoot1" presStyleCnt="0"/>
      <dgm:spPr/>
    </dgm:pt>
    <dgm:pt modelId="{395E4117-16E4-41E3-97E0-F9E87BF7B968}" type="pres">
      <dgm:prSet presAssocID="{650C4D32-E79D-4B7B-8ED2-D62366A77E1D}" presName="composite" presStyleCnt="0"/>
      <dgm:spPr/>
    </dgm:pt>
    <dgm:pt modelId="{F9BFE7B7-5345-45C1-8008-7596933FB6D4}" type="pres">
      <dgm:prSet presAssocID="{650C4D32-E79D-4B7B-8ED2-D62366A77E1D}" presName="background" presStyleLbl="node0" presStyleIdx="2" presStyleCnt="3"/>
      <dgm:spPr/>
    </dgm:pt>
    <dgm:pt modelId="{96118A3C-1860-4B33-8A25-5E50ECAD128A}" type="pres">
      <dgm:prSet presAssocID="{650C4D32-E79D-4B7B-8ED2-D62366A77E1D}" presName="text" presStyleLbl="fgAcc0" presStyleIdx="2" presStyleCnt="3">
        <dgm:presLayoutVars>
          <dgm:chPref val="3"/>
        </dgm:presLayoutVars>
      </dgm:prSet>
      <dgm:spPr/>
    </dgm:pt>
    <dgm:pt modelId="{EDA08427-90FA-46AC-B611-CC0CCA91E637}" type="pres">
      <dgm:prSet presAssocID="{650C4D32-E79D-4B7B-8ED2-D62366A77E1D}" presName="hierChild2" presStyleCnt="0"/>
      <dgm:spPr/>
    </dgm:pt>
  </dgm:ptLst>
  <dgm:cxnLst>
    <dgm:cxn modelId="{A491F336-1681-4E68-99F9-127F91230217}" type="presOf" srcId="{650C4D32-E79D-4B7B-8ED2-D62366A77E1D}" destId="{96118A3C-1860-4B33-8A25-5E50ECAD128A}" srcOrd="0" destOrd="0" presId="urn:microsoft.com/office/officeart/2005/8/layout/hierarchy1"/>
    <dgm:cxn modelId="{003E5D3E-C286-4E3B-817B-38A55DBBB725}" type="presOf" srcId="{AF37AA5E-B703-47C8-9757-2C49F2268E1F}" destId="{8BAD5019-195D-4FC8-B00B-C963137064D0}" srcOrd="0" destOrd="0" presId="urn:microsoft.com/office/officeart/2005/8/layout/hierarchy1"/>
    <dgm:cxn modelId="{70EFEB7C-4219-4E24-9799-E7DBE1751B79}" srcId="{AF37AA5E-B703-47C8-9757-2C49F2268E1F}" destId="{272614CB-C882-4336-8F30-C6DA84570954}" srcOrd="0" destOrd="0" parTransId="{B59C81D7-9F57-43D5-ADFF-D261CBFD809D}" sibTransId="{02863288-49DF-41D7-B034-3D6EDE21F786}"/>
    <dgm:cxn modelId="{2EA0DF7E-CBFE-4F8C-9A4E-C55FC2A385A5}" srcId="{AF37AA5E-B703-47C8-9757-2C49F2268E1F}" destId="{98D79E57-266E-4B00-B270-6B35567BB66D}" srcOrd="1" destOrd="0" parTransId="{E62FB70C-7C94-44CD-9DC5-71C9E59CDED7}" sibTransId="{B9E866E5-7563-4B44-954D-59EBE1F354AF}"/>
    <dgm:cxn modelId="{BCE86583-12F8-404B-B265-B42092E643E8}" type="presOf" srcId="{272614CB-C882-4336-8F30-C6DA84570954}" destId="{5C4D3DA0-6E82-4882-AD6D-B50DA8455E9D}" srcOrd="0" destOrd="0" presId="urn:microsoft.com/office/officeart/2005/8/layout/hierarchy1"/>
    <dgm:cxn modelId="{EEF9FA88-676F-408B-AACA-94C811FEE0F4}" srcId="{AF37AA5E-B703-47C8-9757-2C49F2268E1F}" destId="{650C4D32-E79D-4B7B-8ED2-D62366A77E1D}" srcOrd="2" destOrd="0" parTransId="{45CB273C-0D7E-4F4E-9791-595351D50A0F}" sibTransId="{5A1545FC-D8E3-4069-B90F-74C065AD9F1B}"/>
    <dgm:cxn modelId="{0516C6D1-39D2-4F15-B327-1654E87FD669}" type="presOf" srcId="{98D79E57-266E-4B00-B270-6B35567BB66D}" destId="{4CF9F2E1-F3BE-4AEB-BC8B-BC2A610F9754}" srcOrd="0" destOrd="0" presId="urn:microsoft.com/office/officeart/2005/8/layout/hierarchy1"/>
    <dgm:cxn modelId="{509220E3-B260-4148-9182-A3F987A89B97}" type="presParOf" srcId="{8BAD5019-195D-4FC8-B00B-C963137064D0}" destId="{09F3A80F-F552-4887-82B6-07743D4D0092}" srcOrd="0" destOrd="0" presId="urn:microsoft.com/office/officeart/2005/8/layout/hierarchy1"/>
    <dgm:cxn modelId="{6C5B3E60-4D09-41EE-8AF5-45C00C745E57}" type="presParOf" srcId="{09F3A80F-F552-4887-82B6-07743D4D0092}" destId="{A6A0DFA0-122E-47C2-8F9C-B60AE7640045}" srcOrd="0" destOrd="0" presId="urn:microsoft.com/office/officeart/2005/8/layout/hierarchy1"/>
    <dgm:cxn modelId="{72A8A883-EA09-479A-A74F-A8273E0F1C81}" type="presParOf" srcId="{A6A0DFA0-122E-47C2-8F9C-B60AE7640045}" destId="{8D93AD54-B330-4C03-AAE2-1E1CACF08ADF}" srcOrd="0" destOrd="0" presId="urn:microsoft.com/office/officeart/2005/8/layout/hierarchy1"/>
    <dgm:cxn modelId="{CF981E05-0C95-4447-836B-2A4A5FAE537C}" type="presParOf" srcId="{A6A0DFA0-122E-47C2-8F9C-B60AE7640045}" destId="{5C4D3DA0-6E82-4882-AD6D-B50DA8455E9D}" srcOrd="1" destOrd="0" presId="urn:microsoft.com/office/officeart/2005/8/layout/hierarchy1"/>
    <dgm:cxn modelId="{DBA3A393-09CE-438C-A563-0E6C08C2028A}" type="presParOf" srcId="{09F3A80F-F552-4887-82B6-07743D4D0092}" destId="{F05E7CE2-4F1A-47D0-B63B-5C195C195BB0}" srcOrd="1" destOrd="0" presId="urn:microsoft.com/office/officeart/2005/8/layout/hierarchy1"/>
    <dgm:cxn modelId="{3A12DA16-8AAB-49A3-9F6A-B8A90B18D3D8}" type="presParOf" srcId="{8BAD5019-195D-4FC8-B00B-C963137064D0}" destId="{39558536-4783-4CCF-BA76-D07CCEBC78DF}" srcOrd="1" destOrd="0" presId="urn:microsoft.com/office/officeart/2005/8/layout/hierarchy1"/>
    <dgm:cxn modelId="{1E0018C7-7362-4FDD-8C82-799B843C920A}" type="presParOf" srcId="{39558536-4783-4CCF-BA76-D07CCEBC78DF}" destId="{BB1346C7-282C-4E24-9981-55EE55DB0DF4}" srcOrd="0" destOrd="0" presId="urn:microsoft.com/office/officeart/2005/8/layout/hierarchy1"/>
    <dgm:cxn modelId="{B5D6C425-97BD-4A42-A351-96A667133A52}" type="presParOf" srcId="{BB1346C7-282C-4E24-9981-55EE55DB0DF4}" destId="{6BF98BD6-0159-4278-87D1-C0B0A152DFDF}" srcOrd="0" destOrd="0" presId="urn:microsoft.com/office/officeart/2005/8/layout/hierarchy1"/>
    <dgm:cxn modelId="{1ACCF8E5-5AE6-43B4-A177-F1B826EEEEAD}" type="presParOf" srcId="{BB1346C7-282C-4E24-9981-55EE55DB0DF4}" destId="{4CF9F2E1-F3BE-4AEB-BC8B-BC2A610F9754}" srcOrd="1" destOrd="0" presId="urn:microsoft.com/office/officeart/2005/8/layout/hierarchy1"/>
    <dgm:cxn modelId="{70380A0B-5193-4DFC-82E0-3A0F9F253263}" type="presParOf" srcId="{39558536-4783-4CCF-BA76-D07CCEBC78DF}" destId="{DDB0E04B-0971-4927-8D85-6556257599FC}" srcOrd="1" destOrd="0" presId="urn:microsoft.com/office/officeart/2005/8/layout/hierarchy1"/>
    <dgm:cxn modelId="{D74EB466-73F0-4070-9139-E99A6021B4F6}" type="presParOf" srcId="{8BAD5019-195D-4FC8-B00B-C963137064D0}" destId="{E6540603-D99A-45DA-802A-1A69F6598ADB}" srcOrd="2" destOrd="0" presId="urn:microsoft.com/office/officeart/2005/8/layout/hierarchy1"/>
    <dgm:cxn modelId="{055755AB-B2EC-49AC-9C0D-B9130949E443}" type="presParOf" srcId="{E6540603-D99A-45DA-802A-1A69F6598ADB}" destId="{395E4117-16E4-41E3-97E0-F9E87BF7B968}" srcOrd="0" destOrd="0" presId="urn:microsoft.com/office/officeart/2005/8/layout/hierarchy1"/>
    <dgm:cxn modelId="{ACF40046-4E66-4843-8367-E487C8494E71}" type="presParOf" srcId="{395E4117-16E4-41E3-97E0-F9E87BF7B968}" destId="{F9BFE7B7-5345-45C1-8008-7596933FB6D4}" srcOrd="0" destOrd="0" presId="urn:microsoft.com/office/officeart/2005/8/layout/hierarchy1"/>
    <dgm:cxn modelId="{F443246B-CEEB-4B17-A082-FB63862C2216}" type="presParOf" srcId="{395E4117-16E4-41E3-97E0-F9E87BF7B968}" destId="{96118A3C-1860-4B33-8A25-5E50ECAD128A}" srcOrd="1" destOrd="0" presId="urn:microsoft.com/office/officeart/2005/8/layout/hierarchy1"/>
    <dgm:cxn modelId="{CD80815B-B7A7-456A-B3E2-9C65D8FC0282}" type="presParOf" srcId="{E6540603-D99A-45DA-802A-1A69F6598ADB}" destId="{EDA08427-90FA-46AC-B611-CC0CCA91E63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F44E8-C19D-4210-9AD5-7EB5A5377AD6}">
      <dsp:nvSpPr>
        <dsp:cNvPr id="0" name=""/>
        <dsp:cNvSpPr/>
      </dsp:nvSpPr>
      <dsp:spPr>
        <a:xfrm>
          <a:off x="862686" y="2194"/>
          <a:ext cx="896414" cy="89641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4B9D64-F25C-4E42-8B3F-021807E6B19C}">
      <dsp:nvSpPr>
        <dsp:cNvPr id="0" name=""/>
        <dsp:cNvSpPr/>
      </dsp:nvSpPr>
      <dsp:spPr>
        <a:xfrm>
          <a:off x="1053725" y="193233"/>
          <a:ext cx="514335" cy="5143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2DB44-6261-409C-BD76-42C64FB0E7C3}">
      <dsp:nvSpPr>
        <dsp:cNvPr id="0" name=""/>
        <dsp:cNvSpPr/>
      </dsp:nvSpPr>
      <dsp:spPr>
        <a:xfrm>
          <a:off x="576127" y="1177819"/>
          <a:ext cx="1469531" cy="58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kern="1200"/>
            <a:t>Introduction</a:t>
          </a:r>
          <a:endParaRPr lang="en-US" sz="1200" kern="1200"/>
        </a:p>
      </dsp:txBody>
      <dsp:txXfrm>
        <a:off x="576127" y="1177819"/>
        <a:ext cx="1469531" cy="587812"/>
      </dsp:txXfrm>
    </dsp:sp>
    <dsp:sp modelId="{5B64BD78-8B45-4D0C-80BA-371CCB3B303F}">
      <dsp:nvSpPr>
        <dsp:cNvPr id="0" name=""/>
        <dsp:cNvSpPr/>
      </dsp:nvSpPr>
      <dsp:spPr>
        <a:xfrm>
          <a:off x="2589385" y="2194"/>
          <a:ext cx="896414" cy="89641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39D83B-51B9-406E-BBB5-901300CE4660}">
      <dsp:nvSpPr>
        <dsp:cNvPr id="0" name=""/>
        <dsp:cNvSpPr/>
      </dsp:nvSpPr>
      <dsp:spPr>
        <a:xfrm>
          <a:off x="2780424" y="193233"/>
          <a:ext cx="514335" cy="5143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E07CB-58BC-408F-8259-2A6578BE38EF}">
      <dsp:nvSpPr>
        <dsp:cNvPr id="0" name=""/>
        <dsp:cNvSpPr/>
      </dsp:nvSpPr>
      <dsp:spPr>
        <a:xfrm>
          <a:off x="2302827" y="1177819"/>
          <a:ext cx="1469531" cy="58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kern="1200"/>
            <a:t>Cadre du projet</a:t>
          </a:r>
          <a:endParaRPr lang="en-US" sz="1200" kern="1200"/>
        </a:p>
      </dsp:txBody>
      <dsp:txXfrm>
        <a:off x="2302827" y="1177819"/>
        <a:ext cx="1469531" cy="587812"/>
      </dsp:txXfrm>
    </dsp:sp>
    <dsp:sp modelId="{D652DB04-561C-4E40-8842-62CBC2EA6ACA}">
      <dsp:nvSpPr>
        <dsp:cNvPr id="0" name=""/>
        <dsp:cNvSpPr/>
      </dsp:nvSpPr>
      <dsp:spPr>
        <a:xfrm>
          <a:off x="4316084" y="2194"/>
          <a:ext cx="896414" cy="89641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80EE0-0633-426D-B69B-FA5916707A8B}">
      <dsp:nvSpPr>
        <dsp:cNvPr id="0" name=""/>
        <dsp:cNvSpPr/>
      </dsp:nvSpPr>
      <dsp:spPr>
        <a:xfrm>
          <a:off x="4507124" y="193233"/>
          <a:ext cx="514335" cy="5143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8C95C-9B07-48B2-A76E-8618099A9808}">
      <dsp:nvSpPr>
        <dsp:cNvPr id="0" name=""/>
        <dsp:cNvSpPr/>
      </dsp:nvSpPr>
      <dsp:spPr>
        <a:xfrm>
          <a:off x="4029526" y="1177819"/>
          <a:ext cx="1469531" cy="58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kern="1200"/>
            <a:t>Conception</a:t>
          </a:r>
          <a:endParaRPr lang="en-US" sz="1200" kern="1200"/>
        </a:p>
      </dsp:txBody>
      <dsp:txXfrm>
        <a:off x="4029526" y="1177819"/>
        <a:ext cx="1469531" cy="587812"/>
      </dsp:txXfrm>
    </dsp:sp>
    <dsp:sp modelId="{628458CA-65D4-4EDE-BE08-08E7B72C6E19}">
      <dsp:nvSpPr>
        <dsp:cNvPr id="0" name=""/>
        <dsp:cNvSpPr/>
      </dsp:nvSpPr>
      <dsp:spPr>
        <a:xfrm>
          <a:off x="6042784" y="2194"/>
          <a:ext cx="896414" cy="89641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2A62F4-3011-468F-90D1-541CCE7731B7}">
      <dsp:nvSpPr>
        <dsp:cNvPr id="0" name=""/>
        <dsp:cNvSpPr/>
      </dsp:nvSpPr>
      <dsp:spPr>
        <a:xfrm>
          <a:off x="6233823" y="193233"/>
          <a:ext cx="514335" cy="5143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CAEE9-8D9C-414A-915B-8FF7E37F560E}">
      <dsp:nvSpPr>
        <dsp:cNvPr id="0" name=""/>
        <dsp:cNvSpPr/>
      </dsp:nvSpPr>
      <dsp:spPr>
        <a:xfrm>
          <a:off x="5756225" y="1177819"/>
          <a:ext cx="1469531" cy="58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kern="1200"/>
            <a:t>Technologies utilisées</a:t>
          </a:r>
          <a:endParaRPr lang="en-US" sz="1200" kern="1200"/>
        </a:p>
      </dsp:txBody>
      <dsp:txXfrm>
        <a:off x="5756225" y="1177819"/>
        <a:ext cx="1469531" cy="587812"/>
      </dsp:txXfrm>
    </dsp:sp>
    <dsp:sp modelId="{DD2F196F-6BB7-4677-99EE-F926C22602B2}">
      <dsp:nvSpPr>
        <dsp:cNvPr id="0" name=""/>
        <dsp:cNvSpPr/>
      </dsp:nvSpPr>
      <dsp:spPr>
        <a:xfrm>
          <a:off x="7769483" y="2194"/>
          <a:ext cx="896414" cy="89641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610EC4-C2C2-45DE-AABE-6F5642973E2A}">
      <dsp:nvSpPr>
        <dsp:cNvPr id="0" name=""/>
        <dsp:cNvSpPr/>
      </dsp:nvSpPr>
      <dsp:spPr>
        <a:xfrm>
          <a:off x="7960522" y="193233"/>
          <a:ext cx="514335" cy="514335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2C50E-6FC5-4B17-8FAD-E8748228E7DC}">
      <dsp:nvSpPr>
        <dsp:cNvPr id="0" name=""/>
        <dsp:cNvSpPr/>
      </dsp:nvSpPr>
      <dsp:spPr>
        <a:xfrm>
          <a:off x="7482924" y="1177819"/>
          <a:ext cx="1469531" cy="58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kern="1200"/>
            <a:t>Implémentation</a:t>
          </a:r>
          <a:endParaRPr lang="en-US" sz="1200" kern="1200"/>
        </a:p>
      </dsp:txBody>
      <dsp:txXfrm>
        <a:off x="7482924" y="1177819"/>
        <a:ext cx="1469531" cy="587812"/>
      </dsp:txXfrm>
    </dsp:sp>
    <dsp:sp modelId="{6E12F01C-3686-4C1C-8955-F8E7A73CF16D}">
      <dsp:nvSpPr>
        <dsp:cNvPr id="0" name=""/>
        <dsp:cNvSpPr/>
      </dsp:nvSpPr>
      <dsp:spPr>
        <a:xfrm>
          <a:off x="4316084" y="2133014"/>
          <a:ext cx="896414" cy="89641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29192-D7E6-4E9E-92EF-3991107115F6}">
      <dsp:nvSpPr>
        <dsp:cNvPr id="0" name=""/>
        <dsp:cNvSpPr/>
      </dsp:nvSpPr>
      <dsp:spPr>
        <a:xfrm>
          <a:off x="4507124" y="2324053"/>
          <a:ext cx="514335" cy="51433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83D7F6-DB6C-4703-9490-345AC5579E7B}">
      <dsp:nvSpPr>
        <dsp:cNvPr id="0" name=""/>
        <dsp:cNvSpPr/>
      </dsp:nvSpPr>
      <dsp:spPr>
        <a:xfrm>
          <a:off x="4029526" y="3308639"/>
          <a:ext cx="1469531" cy="58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kern="1200"/>
            <a:t>Conclusion</a:t>
          </a:r>
          <a:endParaRPr lang="en-US" sz="1200" kern="1200"/>
        </a:p>
      </dsp:txBody>
      <dsp:txXfrm>
        <a:off x="4029526" y="3308639"/>
        <a:ext cx="1469531" cy="58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8AE29-0BE0-4026-9C1F-33616D892244}">
      <dsp:nvSpPr>
        <dsp:cNvPr id="0" name=""/>
        <dsp:cNvSpPr/>
      </dsp:nvSpPr>
      <dsp:spPr>
        <a:xfrm>
          <a:off x="2743147" y="781088"/>
          <a:ext cx="5990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906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26938" y="823660"/>
        <a:ext cx="31483" cy="6296"/>
      </dsp:txXfrm>
    </dsp:sp>
    <dsp:sp modelId="{5EABAC9A-BFC3-47EA-BF43-4769FD87E061}">
      <dsp:nvSpPr>
        <dsp:cNvPr id="0" name=""/>
        <dsp:cNvSpPr/>
      </dsp:nvSpPr>
      <dsp:spPr>
        <a:xfrm>
          <a:off x="7272" y="5506"/>
          <a:ext cx="2737674" cy="164260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4148" tIns="140812" rIns="134148" bIns="140812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Nom du projet : Application de gestion bancaire</a:t>
          </a:r>
          <a:endParaRPr lang="en-US" sz="1500" kern="1200"/>
        </a:p>
      </dsp:txBody>
      <dsp:txXfrm>
        <a:off x="7272" y="5506"/>
        <a:ext cx="2737674" cy="1642604"/>
      </dsp:txXfrm>
    </dsp:sp>
    <dsp:sp modelId="{6BFEDD72-ED60-499D-AF77-E08F38D8EBD3}">
      <dsp:nvSpPr>
        <dsp:cNvPr id="0" name=""/>
        <dsp:cNvSpPr/>
      </dsp:nvSpPr>
      <dsp:spPr>
        <a:xfrm>
          <a:off x="6110487" y="781088"/>
          <a:ext cx="5990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9065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94278" y="823660"/>
        <a:ext cx="31483" cy="6296"/>
      </dsp:txXfrm>
    </dsp:sp>
    <dsp:sp modelId="{B8C0DF97-1218-41DF-BE58-733113357049}">
      <dsp:nvSpPr>
        <dsp:cNvPr id="0" name=""/>
        <dsp:cNvSpPr/>
      </dsp:nvSpPr>
      <dsp:spPr>
        <a:xfrm>
          <a:off x="3374612" y="5506"/>
          <a:ext cx="2737674" cy="164260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4148" tIns="140812" rIns="134148" bIns="140812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Type : Application web</a:t>
          </a:r>
          <a:endParaRPr lang="en-US" sz="1500" kern="1200"/>
        </a:p>
      </dsp:txBody>
      <dsp:txXfrm>
        <a:off x="3374612" y="5506"/>
        <a:ext cx="2737674" cy="1642604"/>
      </dsp:txXfrm>
    </dsp:sp>
    <dsp:sp modelId="{118ED4FE-38B3-48BA-95BC-B5E5FF47F141}">
      <dsp:nvSpPr>
        <dsp:cNvPr id="0" name=""/>
        <dsp:cNvSpPr/>
      </dsp:nvSpPr>
      <dsp:spPr>
        <a:xfrm>
          <a:off x="1376110" y="1646310"/>
          <a:ext cx="6734679" cy="599065"/>
        </a:xfrm>
        <a:custGeom>
          <a:avLst/>
          <a:gdLst/>
          <a:ahLst/>
          <a:cxnLst/>
          <a:rect l="0" t="0" r="0" b="0"/>
          <a:pathLst>
            <a:path>
              <a:moveTo>
                <a:pt x="6734679" y="0"/>
              </a:moveTo>
              <a:lnTo>
                <a:pt x="6734679" y="316632"/>
              </a:lnTo>
              <a:lnTo>
                <a:pt x="0" y="316632"/>
              </a:lnTo>
              <a:lnTo>
                <a:pt x="0" y="599065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74348" y="1942695"/>
        <a:ext cx="338202" cy="6296"/>
      </dsp:txXfrm>
    </dsp:sp>
    <dsp:sp modelId="{93DB30A5-97E6-486A-B290-6B385065BE5C}">
      <dsp:nvSpPr>
        <dsp:cNvPr id="0" name=""/>
        <dsp:cNvSpPr/>
      </dsp:nvSpPr>
      <dsp:spPr>
        <a:xfrm>
          <a:off x="6741952" y="5506"/>
          <a:ext cx="2737674" cy="164260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4148" tIns="140812" rIns="134148" bIns="140812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Réalisé avec : Django, HTML/CSS, MySQL</a:t>
          </a:r>
          <a:endParaRPr lang="en-US" sz="1500" kern="1200"/>
        </a:p>
      </dsp:txBody>
      <dsp:txXfrm>
        <a:off x="6741952" y="5506"/>
        <a:ext cx="2737674" cy="1642604"/>
      </dsp:txXfrm>
    </dsp:sp>
    <dsp:sp modelId="{DFC4567C-0BE8-4561-9DCA-A0CFA03B1B45}">
      <dsp:nvSpPr>
        <dsp:cNvPr id="0" name=""/>
        <dsp:cNvSpPr/>
      </dsp:nvSpPr>
      <dsp:spPr>
        <a:xfrm>
          <a:off x="2743147" y="3053358"/>
          <a:ext cx="5990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9065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26938" y="3095930"/>
        <a:ext cx="31483" cy="6296"/>
      </dsp:txXfrm>
    </dsp:sp>
    <dsp:sp modelId="{9FA10967-8FB6-4103-A646-E43E35EF5324}">
      <dsp:nvSpPr>
        <dsp:cNvPr id="0" name=""/>
        <dsp:cNvSpPr/>
      </dsp:nvSpPr>
      <dsp:spPr>
        <a:xfrm>
          <a:off x="7272" y="2277776"/>
          <a:ext cx="2737674" cy="164260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4148" tIns="140812" rIns="134148" bIns="140812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Objectifs : Créer un compte utilisateur</a:t>
          </a:r>
          <a:endParaRPr lang="en-US" sz="1500" kern="1200"/>
        </a:p>
      </dsp:txBody>
      <dsp:txXfrm>
        <a:off x="7272" y="2277776"/>
        <a:ext cx="2737674" cy="1642604"/>
      </dsp:txXfrm>
    </dsp:sp>
    <dsp:sp modelId="{2A8573C0-653C-4535-AEFA-9D8E20D99A89}">
      <dsp:nvSpPr>
        <dsp:cNvPr id="0" name=""/>
        <dsp:cNvSpPr/>
      </dsp:nvSpPr>
      <dsp:spPr>
        <a:xfrm>
          <a:off x="6110487" y="3053358"/>
          <a:ext cx="5990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9065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94278" y="3095930"/>
        <a:ext cx="31483" cy="6296"/>
      </dsp:txXfrm>
    </dsp:sp>
    <dsp:sp modelId="{497E53A0-5D4A-4CA9-8877-D93A0687980F}">
      <dsp:nvSpPr>
        <dsp:cNvPr id="0" name=""/>
        <dsp:cNvSpPr/>
      </dsp:nvSpPr>
      <dsp:spPr>
        <a:xfrm>
          <a:off x="3374612" y="2277776"/>
          <a:ext cx="2737674" cy="164260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4148" tIns="140812" rIns="134148" bIns="140812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Permettre la connexion sécurisée</a:t>
          </a:r>
          <a:endParaRPr lang="en-US" sz="1500" kern="1200"/>
        </a:p>
      </dsp:txBody>
      <dsp:txXfrm>
        <a:off x="3374612" y="2277776"/>
        <a:ext cx="2737674" cy="1642604"/>
      </dsp:txXfrm>
    </dsp:sp>
    <dsp:sp modelId="{772B64BD-20C6-4ABF-9B8D-0D54B3672752}">
      <dsp:nvSpPr>
        <dsp:cNvPr id="0" name=""/>
        <dsp:cNvSpPr/>
      </dsp:nvSpPr>
      <dsp:spPr>
        <a:xfrm>
          <a:off x="6741952" y="2277776"/>
          <a:ext cx="2737674" cy="164260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4148" tIns="140812" rIns="134148" bIns="140812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Réaliser des opérations bancaires (versement, retrait, virement)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Consulter les informations et l’historique</a:t>
          </a:r>
          <a:endParaRPr lang="en-US" sz="1500" kern="1200"/>
        </a:p>
      </dsp:txBody>
      <dsp:txXfrm>
        <a:off x="6741952" y="2277776"/>
        <a:ext cx="2737674" cy="16426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CF6D2-FABA-4895-A492-E912CA17600F}">
      <dsp:nvSpPr>
        <dsp:cNvPr id="0" name=""/>
        <dsp:cNvSpPr/>
      </dsp:nvSpPr>
      <dsp:spPr>
        <a:xfrm>
          <a:off x="0" y="38502"/>
          <a:ext cx="6034656" cy="71954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Création de compte</a:t>
          </a:r>
          <a:endParaRPr lang="en-US" sz="3000" kern="1200"/>
        </a:p>
      </dsp:txBody>
      <dsp:txXfrm>
        <a:off x="35125" y="73627"/>
        <a:ext cx="5964406" cy="649299"/>
      </dsp:txXfrm>
    </dsp:sp>
    <dsp:sp modelId="{66218885-C8CD-4731-8E29-1EE251FCC662}">
      <dsp:nvSpPr>
        <dsp:cNvPr id="0" name=""/>
        <dsp:cNvSpPr/>
      </dsp:nvSpPr>
      <dsp:spPr>
        <a:xfrm>
          <a:off x="0" y="844452"/>
          <a:ext cx="6034656" cy="719549"/>
        </a:xfrm>
        <a:prstGeom prst="roundRect">
          <a:avLst/>
        </a:prstGeom>
        <a:gradFill rotWithShape="0">
          <a:gsLst>
            <a:gs pos="0">
              <a:schemeClr val="accent2">
                <a:hueOff val="401557"/>
                <a:satOff val="-3872"/>
                <a:lumOff val="-11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01557"/>
                <a:satOff val="-3872"/>
                <a:lumOff val="-11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01557"/>
                <a:satOff val="-3872"/>
                <a:lumOff val="-11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Connexion sécurisée</a:t>
          </a:r>
          <a:endParaRPr lang="en-US" sz="3000" kern="1200"/>
        </a:p>
      </dsp:txBody>
      <dsp:txXfrm>
        <a:off x="35125" y="879577"/>
        <a:ext cx="5964406" cy="649299"/>
      </dsp:txXfrm>
    </dsp:sp>
    <dsp:sp modelId="{612C85B0-383B-4D4B-973B-3B633D1443EB}">
      <dsp:nvSpPr>
        <dsp:cNvPr id="0" name=""/>
        <dsp:cNvSpPr/>
      </dsp:nvSpPr>
      <dsp:spPr>
        <a:xfrm>
          <a:off x="0" y="1650401"/>
          <a:ext cx="6034656" cy="719549"/>
        </a:xfrm>
        <a:prstGeom prst="roundRect">
          <a:avLst/>
        </a:prstGeom>
        <a:gradFill rotWithShape="0">
          <a:gsLst>
            <a:gs pos="0">
              <a:schemeClr val="accent2">
                <a:hueOff val="803115"/>
                <a:satOff val="-7744"/>
                <a:lumOff val="-22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803115"/>
                <a:satOff val="-7744"/>
                <a:lumOff val="-22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803115"/>
                <a:satOff val="-7744"/>
                <a:lumOff val="-22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Versement d’argent</a:t>
          </a:r>
          <a:endParaRPr lang="en-US" sz="3000" kern="1200"/>
        </a:p>
      </dsp:txBody>
      <dsp:txXfrm>
        <a:off x="35125" y="1685526"/>
        <a:ext cx="5964406" cy="649299"/>
      </dsp:txXfrm>
    </dsp:sp>
    <dsp:sp modelId="{534E7732-6506-42BB-BFDE-EDFC12BF78C5}">
      <dsp:nvSpPr>
        <dsp:cNvPr id="0" name=""/>
        <dsp:cNvSpPr/>
      </dsp:nvSpPr>
      <dsp:spPr>
        <a:xfrm>
          <a:off x="0" y="2456352"/>
          <a:ext cx="6034656" cy="719549"/>
        </a:xfrm>
        <a:prstGeom prst="roundRect">
          <a:avLst/>
        </a:prstGeom>
        <a:gradFill rotWithShape="0">
          <a:gsLst>
            <a:gs pos="0">
              <a:schemeClr val="accent2">
                <a:hueOff val="1204672"/>
                <a:satOff val="-11616"/>
                <a:lumOff val="-343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204672"/>
                <a:satOff val="-11616"/>
                <a:lumOff val="-343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204672"/>
                <a:satOff val="-11616"/>
                <a:lumOff val="-343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Retrait d’argent</a:t>
          </a:r>
          <a:endParaRPr lang="en-US" sz="3000" kern="1200"/>
        </a:p>
      </dsp:txBody>
      <dsp:txXfrm>
        <a:off x="35125" y="2491477"/>
        <a:ext cx="5964406" cy="649299"/>
      </dsp:txXfrm>
    </dsp:sp>
    <dsp:sp modelId="{AE81C52F-158E-4C82-83C8-9F9B9EDEAF38}">
      <dsp:nvSpPr>
        <dsp:cNvPr id="0" name=""/>
        <dsp:cNvSpPr/>
      </dsp:nvSpPr>
      <dsp:spPr>
        <a:xfrm>
          <a:off x="0" y="3262302"/>
          <a:ext cx="6034656" cy="719549"/>
        </a:xfrm>
        <a:prstGeom prst="roundRect">
          <a:avLst/>
        </a:prstGeom>
        <a:gradFill rotWithShape="0">
          <a:gsLst>
            <a:gs pos="0">
              <a:schemeClr val="accent2">
                <a:hueOff val="1606230"/>
                <a:satOff val="-15487"/>
                <a:lumOff val="-45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606230"/>
                <a:satOff val="-15487"/>
                <a:lumOff val="-45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606230"/>
                <a:satOff val="-15487"/>
                <a:lumOff val="-45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Virement bancaire</a:t>
          </a:r>
          <a:endParaRPr lang="en-US" sz="3000" kern="1200"/>
        </a:p>
      </dsp:txBody>
      <dsp:txXfrm>
        <a:off x="35125" y="3297427"/>
        <a:ext cx="5964406" cy="649299"/>
      </dsp:txXfrm>
    </dsp:sp>
    <dsp:sp modelId="{81C72354-E40C-4B8A-8A1B-EE329FC84800}">
      <dsp:nvSpPr>
        <dsp:cNvPr id="0" name=""/>
        <dsp:cNvSpPr/>
      </dsp:nvSpPr>
      <dsp:spPr>
        <a:xfrm>
          <a:off x="0" y="4068252"/>
          <a:ext cx="6034656" cy="719549"/>
        </a:xfrm>
        <a:prstGeom prst="roundRect">
          <a:avLst/>
        </a:prstGeom>
        <a:gradFill rotWithShape="0">
          <a:gsLst>
            <a:gs pos="0">
              <a:schemeClr val="accent2">
                <a:hueOff val="2007787"/>
                <a:satOff val="-19359"/>
                <a:lumOff val="-571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007787"/>
                <a:satOff val="-19359"/>
                <a:lumOff val="-571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007787"/>
                <a:satOff val="-19359"/>
                <a:lumOff val="-571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Consultation du solde</a:t>
          </a:r>
          <a:endParaRPr lang="en-US" sz="3000" kern="1200"/>
        </a:p>
      </dsp:txBody>
      <dsp:txXfrm>
        <a:off x="35125" y="4103377"/>
        <a:ext cx="5964406" cy="649299"/>
      </dsp:txXfrm>
    </dsp:sp>
    <dsp:sp modelId="{DAFA9431-02CA-4CB6-93F2-9EEFA21AB129}">
      <dsp:nvSpPr>
        <dsp:cNvPr id="0" name=""/>
        <dsp:cNvSpPr/>
      </dsp:nvSpPr>
      <dsp:spPr>
        <a:xfrm>
          <a:off x="0" y="4874202"/>
          <a:ext cx="6034656" cy="719549"/>
        </a:xfrm>
        <a:prstGeom prst="roundRect">
          <a:avLst/>
        </a:prstGeom>
        <a:gradFill rotWithShape="0">
          <a:gsLst>
            <a:gs pos="0">
              <a:schemeClr val="accent2">
                <a:hueOff val="2409345"/>
                <a:satOff val="-23231"/>
                <a:lumOff val="-68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409345"/>
                <a:satOff val="-23231"/>
                <a:lumOff val="-68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409345"/>
                <a:satOff val="-23231"/>
                <a:lumOff val="-68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Historique des transactions</a:t>
          </a:r>
          <a:endParaRPr lang="en-US" sz="3000" kern="1200"/>
        </a:p>
      </dsp:txBody>
      <dsp:txXfrm>
        <a:off x="35125" y="4909327"/>
        <a:ext cx="5964406" cy="6492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93AD54-B330-4C03-AAE2-1E1CACF08ADF}">
      <dsp:nvSpPr>
        <dsp:cNvPr id="0" name=""/>
        <dsp:cNvSpPr/>
      </dsp:nvSpPr>
      <dsp:spPr>
        <a:xfrm>
          <a:off x="0" y="957010"/>
          <a:ext cx="2679914" cy="17017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4D3DA0-6E82-4882-AD6D-B50DA8455E9D}">
      <dsp:nvSpPr>
        <dsp:cNvPr id="0" name=""/>
        <dsp:cNvSpPr/>
      </dsp:nvSpPr>
      <dsp:spPr>
        <a:xfrm>
          <a:off x="297768" y="1239890"/>
          <a:ext cx="2679914" cy="17017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Utilisation de la modélisation UML pour structurer l’application</a:t>
          </a:r>
          <a:endParaRPr lang="en-US" sz="2000" kern="1200"/>
        </a:p>
      </dsp:txBody>
      <dsp:txXfrm>
        <a:off x="347610" y="1289732"/>
        <a:ext cx="2580230" cy="1602061"/>
      </dsp:txXfrm>
    </dsp:sp>
    <dsp:sp modelId="{6BF98BD6-0159-4278-87D1-C0B0A152DFDF}">
      <dsp:nvSpPr>
        <dsp:cNvPr id="0" name=""/>
        <dsp:cNvSpPr/>
      </dsp:nvSpPr>
      <dsp:spPr>
        <a:xfrm>
          <a:off x="3275450" y="957010"/>
          <a:ext cx="2679914" cy="17017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F9F2E1-F3BE-4AEB-BC8B-BC2A610F9754}">
      <dsp:nvSpPr>
        <dsp:cNvPr id="0" name=""/>
        <dsp:cNvSpPr/>
      </dsp:nvSpPr>
      <dsp:spPr>
        <a:xfrm>
          <a:off x="3573219" y="1239890"/>
          <a:ext cx="2679914" cy="17017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Identification des entités, des interactions et du cycle de vie des objets</a:t>
          </a:r>
          <a:endParaRPr lang="en-US" sz="2000" kern="1200"/>
        </a:p>
      </dsp:txBody>
      <dsp:txXfrm>
        <a:off x="3623061" y="1289732"/>
        <a:ext cx="2580230" cy="1602061"/>
      </dsp:txXfrm>
    </dsp:sp>
    <dsp:sp modelId="{F9BFE7B7-5345-45C1-8008-7596933FB6D4}">
      <dsp:nvSpPr>
        <dsp:cNvPr id="0" name=""/>
        <dsp:cNvSpPr/>
      </dsp:nvSpPr>
      <dsp:spPr>
        <a:xfrm>
          <a:off x="6550901" y="957010"/>
          <a:ext cx="2679914" cy="17017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118A3C-1860-4B33-8A25-5E50ECAD128A}">
      <dsp:nvSpPr>
        <dsp:cNvPr id="0" name=""/>
        <dsp:cNvSpPr/>
      </dsp:nvSpPr>
      <dsp:spPr>
        <a:xfrm>
          <a:off x="6848669" y="1239890"/>
          <a:ext cx="2679914" cy="17017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Outils utilisés : StarUML pour les diagrammes,</a:t>
          </a:r>
          <a:endParaRPr lang="en-US" sz="2000" kern="1200"/>
        </a:p>
      </dsp:txBody>
      <dsp:txXfrm>
        <a:off x="6898511" y="1289732"/>
        <a:ext cx="2580230" cy="16020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51162-6B92-4F61-B7D0-149CD625D5F3}" type="datetimeFigureOut">
              <a:rPr lang="fr-FR" smtClean="0"/>
              <a:t>02/07/2025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75246-A19A-4D24-8932-D5FFD11E48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1387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75246-A19A-4D24-8932-D5FFD11E481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030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4F27636-9104-4438-9A25-BEF6A2DD3C6E}" type="datetime1">
              <a:rPr lang="en-US" smtClean="0"/>
              <a:t>7/2/2025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89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B95E3-C6F6-48CF-A9F7-0B1B5F5B831D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63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44A4-E1FE-43DB-95F6-BDD6174E80DE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5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008A-71DA-4202-988A-E989F5992E1E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27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C8479-D62B-44FA-902E-8C35A4E121C0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96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B57B-1042-45D3-B16C-02FDEAA99A6F}" type="datetime1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89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3389-87DB-412D-85D6-595602D2C037}" type="datetime1">
              <a:rPr lang="en-US" smtClean="0"/>
              <a:t>7/2/2025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25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A510D-73B1-45A7-8231-4875ECA4B3DD}" type="datetime1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6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87A1-1CBE-4879-8E45-1FFC328ECE7B}" type="datetime1">
              <a:rPr lang="en-US" smtClean="0"/>
              <a:t>7/2/2025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5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9673-8882-4F89-A323-899C9FA98C08}" type="datetime1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04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148C4-90C4-415C-BE27-E5F07CD90F3C}" type="datetime1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30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B81AE-39B0-4A23-BD3B-4CF3CF9ADE7D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561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47B7A-941F-2213-54C6-25DED3534E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978" r="-1" b="-1"/>
          <a:stretch>
            <a:fillRect/>
          </a:stretch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2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55197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2E89A3B-5901-562D-44DC-7B5BB0824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471" y="1099619"/>
            <a:ext cx="6404554" cy="3450844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4200"/>
              <a:t>Conception et développement d’une application web pour la gestion des comptes Bancaires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4C63EC-FE77-3213-C36B-F94C79FE3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851872"/>
            <a:ext cx="3186171" cy="12689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900"/>
              <a:t>Réaliser et présenter par:</a:t>
            </a:r>
          </a:p>
          <a:p>
            <a:pPr>
              <a:lnSpc>
                <a:spcPct val="100000"/>
              </a:lnSpc>
            </a:pPr>
            <a:r>
              <a:rPr lang="fr-FR" sz="1900"/>
              <a:t>Mr Omar Tazi</a:t>
            </a:r>
          </a:p>
          <a:p>
            <a:pPr>
              <a:lnSpc>
                <a:spcPct val="100000"/>
              </a:lnSpc>
            </a:pPr>
            <a:r>
              <a:rPr lang="fr-FR" sz="1900"/>
              <a:t>Mlle Meriam </a:t>
            </a:r>
            <a:r>
              <a:rPr lang="fr-FR" sz="1900" err="1"/>
              <a:t>Erragragui</a:t>
            </a:r>
            <a:endParaRPr lang="fr-FR" sz="19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80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79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460BB9F-0F40-B252-25F5-E4E77284D064}"/>
              </a:ext>
            </a:extLst>
          </p:cNvPr>
          <p:cNvSpPr txBox="1"/>
          <p:nvPr/>
        </p:nvSpPr>
        <p:spPr>
          <a:xfrm>
            <a:off x="5140128" y="5397581"/>
            <a:ext cx="240890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fr-FR"/>
              <a:t>Encadré par: </a:t>
            </a:r>
          </a:p>
          <a:p>
            <a:pPr algn="r">
              <a:spcAft>
                <a:spcPts val="600"/>
              </a:spcAft>
            </a:pPr>
            <a:r>
              <a:rPr lang="fr-FR"/>
              <a:t>Pr Amina </a:t>
            </a:r>
            <a:r>
              <a:rPr lang="fr-FR" err="1"/>
              <a:t>Ouatiq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90CA08-C084-B992-D7B7-204CBE96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1</a:t>
            </a:fld>
            <a:endParaRPr lang="en-US"/>
          </a:p>
        </p:txBody>
      </p:sp>
      <p:pic>
        <p:nvPicPr>
          <p:cNvPr id="8" name="Image 7" descr="Une image contenant texte, Police, Graphique, graphisme&#10;&#10;Le contenu généré par l’IA peut être incorrect.">
            <a:extLst>
              <a:ext uri="{FF2B5EF4-FFF2-40B4-BE49-F238E27FC236}">
                <a16:creationId xmlns:a16="http://schemas.microsoft.com/office/drawing/2014/main" id="{B4781870-BA4F-39A2-5F06-BB1A69D0E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61129" cy="79821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3E63AFC-9B5C-9C33-6468-2436DF8AF4F9}"/>
              </a:ext>
            </a:extLst>
          </p:cNvPr>
          <p:cNvSpPr txBox="1"/>
          <p:nvPr/>
        </p:nvSpPr>
        <p:spPr>
          <a:xfrm>
            <a:off x="2106963" y="6488669"/>
            <a:ext cx="357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Année Universitaire 2024/2025</a:t>
            </a:r>
          </a:p>
        </p:txBody>
      </p:sp>
    </p:spTree>
    <p:extLst>
      <p:ext uri="{BB962C8B-B14F-4D97-AF65-F5344CB8AC3E}">
        <p14:creationId xmlns:p14="http://schemas.microsoft.com/office/powerpoint/2010/main" val="3440702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2770699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BEC053-19C1-8FE8-01B2-391BC595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899" y="455362"/>
            <a:ext cx="7846501" cy="1550419"/>
          </a:xfrm>
        </p:spPr>
        <p:txBody>
          <a:bodyPr>
            <a:normAutofit/>
          </a:bodyPr>
          <a:lstStyle/>
          <a:p>
            <a:r>
              <a:rPr lang="fr-FR"/>
              <a:t>Technologies utilisées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2201993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12F2E6-BB5B-3DC2-9C5C-A10123A61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9574" y="6292850"/>
            <a:ext cx="8138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DFC975-2FD7-44A5-9E78-ECBA4615607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8E11610B-F085-8D39-15A4-E0CA6111E1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824207"/>
              </p:ext>
            </p:extLst>
          </p:nvPr>
        </p:nvGraphicFramePr>
        <p:xfrm>
          <a:off x="3227899" y="2210732"/>
          <a:ext cx="7846502" cy="383195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3023732">
                  <a:extLst>
                    <a:ext uri="{9D8B030D-6E8A-4147-A177-3AD203B41FA5}">
                      <a16:colId xmlns:a16="http://schemas.microsoft.com/office/drawing/2014/main" val="4276647895"/>
                    </a:ext>
                  </a:extLst>
                </a:gridCol>
                <a:gridCol w="4822770">
                  <a:extLst>
                    <a:ext uri="{9D8B030D-6E8A-4147-A177-3AD203B41FA5}">
                      <a16:colId xmlns:a16="http://schemas.microsoft.com/office/drawing/2014/main" val="1580392763"/>
                    </a:ext>
                  </a:extLst>
                </a:gridCol>
              </a:tblGrid>
              <a:tr h="766390">
                <a:tc>
                  <a:txBody>
                    <a:bodyPr/>
                    <a:lstStyle/>
                    <a:p>
                      <a:r>
                        <a:rPr lang="fr-FR" sz="2500" b="0" cap="none" spc="0">
                          <a:solidFill>
                            <a:schemeClr val="bg1"/>
                          </a:solidFill>
                        </a:rPr>
                        <a:t>Catégorie</a:t>
                      </a:r>
                    </a:p>
                  </a:txBody>
                  <a:tcPr marL="210487" marR="161913" marT="161913" marB="161913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500" b="0" cap="none" spc="0">
                          <a:solidFill>
                            <a:schemeClr val="bg1"/>
                          </a:solidFill>
                        </a:rPr>
                        <a:t>Outils / Technologies</a:t>
                      </a:r>
                    </a:p>
                  </a:txBody>
                  <a:tcPr marL="210487" marR="161913" marT="161913" marB="16191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199326"/>
                  </a:ext>
                </a:extLst>
              </a:tr>
              <a:tr h="766390">
                <a:tc>
                  <a:txBody>
                    <a:bodyPr/>
                    <a:lstStyle/>
                    <a:p>
                      <a:r>
                        <a:rPr lang="fr-FR" sz="2500" cap="none" spc="0">
                          <a:solidFill>
                            <a:schemeClr val="tx1"/>
                          </a:solidFill>
                        </a:rPr>
                        <a:t>Backend</a:t>
                      </a:r>
                    </a:p>
                  </a:txBody>
                  <a:tcPr marL="210487" marR="161913" marT="161913" marB="16191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500" cap="none" spc="0">
                          <a:solidFill>
                            <a:schemeClr val="tx1"/>
                          </a:solidFill>
                        </a:rPr>
                        <a:t>Django (Python)</a:t>
                      </a:r>
                    </a:p>
                  </a:txBody>
                  <a:tcPr marL="210487" marR="161913" marT="161913" marB="16191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87903"/>
                  </a:ext>
                </a:extLst>
              </a:tr>
              <a:tr h="766390">
                <a:tc>
                  <a:txBody>
                    <a:bodyPr/>
                    <a:lstStyle/>
                    <a:p>
                      <a:r>
                        <a:rPr lang="fr-FR" sz="2500" cap="none" spc="0">
                          <a:solidFill>
                            <a:schemeClr val="tx1"/>
                          </a:solidFill>
                        </a:rPr>
                        <a:t>Frontend</a:t>
                      </a:r>
                    </a:p>
                  </a:txBody>
                  <a:tcPr marL="210487" marR="161913" marT="161913" marB="16191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500" cap="none" spc="0">
                          <a:solidFill>
                            <a:schemeClr val="tx1"/>
                          </a:solidFill>
                        </a:rPr>
                        <a:t>HTML, CSS, Django Template</a:t>
                      </a:r>
                    </a:p>
                  </a:txBody>
                  <a:tcPr marL="210487" marR="161913" marT="161913" marB="16191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790005"/>
                  </a:ext>
                </a:extLst>
              </a:tr>
              <a:tr h="766390">
                <a:tc>
                  <a:txBody>
                    <a:bodyPr/>
                    <a:lstStyle/>
                    <a:p>
                      <a:r>
                        <a:rPr lang="fr-FR" sz="2500" cap="none" spc="0">
                          <a:solidFill>
                            <a:schemeClr val="tx1"/>
                          </a:solidFill>
                        </a:rPr>
                        <a:t>Base de données</a:t>
                      </a:r>
                    </a:p>
                  </a:txBody>
                  <a:tcPr marL="210487" marR="161913" marT="161913" marB="16191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500" cap="none" spc="0">
                          <a:solidFill>
                            <a:schemeClr val="tx1"/>
                          </a:solidFill>
                        </a:rPr>
                        <a:t>MySQL</a:t>
                      </a:r>
                    </a:p>
                  </a:txBody>
                  <a:tcPr marL="210487" marR="161913" marT="161913" marB="16191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963792"/>
                  </a:ext>
                </a:extLst>
              </a:tr>
              <a:tr h="766390">
                <a:tc>
                  <a:txBody>
                    <a:bodyPr/>
                    <a:lstStyle/>
                    <a:p>
                      <a:r>
                        <a:rPr lang="fr-FR" sz="2500" cap="none" spc="0">
                          <a:solidFill>
                            <a:schemeClr val="tx1"/>
                          </a:solidFill>
                        </a:rPr>
                        <a:t>Modélisation</a:t>
                      </a:r>
                    </a:p>
                  </a:txBody>
                  <a:tcPr marL="210487" marR="161913" marT="161913" marB="16191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500" cap="none" spc="0" err="1">
                          <a:solidFill>
                            <a:schemeClr val="tx1"/>
                          </a:solidFill>
                        </a:rPr>
                        <a:t>StartUML</a:t>
                      </a:r>
                      <a:endParaRPr lang="fr-FR" sz="2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10487" marR="161913" marT="161913" marB="161913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283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740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éo 4" descr="Engrenages mobiles">
            <a:extLst>
              <a:ext uri="{FF2B5EF4-FFF2-40B4-BE49-F238E27FC236}">
                <a16:creationId xmlns:a16="http://schemas.microsoft.com/office/drawing/2014/main" id="{B356EAEF-ED9F-0631-DA5A-8E803B827B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565152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054832-A2E3-7A71-2166-7ADF462CE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57451"/>
            <a:ext cx="9626949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Implémentation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4A9D9A-DF6E-D1B4-E48A-7D973BA2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9574" y="6292850"/>
            <a:ext cx="8138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DFC975-2FD7-44A5-9E78-ECBA4615607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405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D89D86-AD9E-E2A7-FF27-6D1381616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r>
              <a:rPr lang="fr-FR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2752E2-08DF-AB19-3768-A4A5FF038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700"/>
              <a:t>Ce que nous avons appris 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sz="1700"/>
              <a:t>Application concrète de Django, modélisation UML, base de données relationnelle, travail en équipe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700"/>
              <a:t>Difficultés rencontrées 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sz="1700"/>
              <a:t>Mise en place de la base de données, gestion des erreurs, intégration des vues dynamiques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700"/>
              <a:t>Perspectives d’amélioration :</a:t>
            </a:r>
          </a:p>
          <a:p>
            <a:pPr>
              <a:lnSpc>
                <a:spcPct val="100000"/>
              </a:lnSpc>
            </a:pPr>
            <a:r>
              <a:rPr lang="fr-FR" sz="1700"/>
              <a:t>Ajout d’un rôle administrateur</a:t>
            </a:r>
          </a:p>
          <a:p>
            <a:pPr>
              <a:lnSpc>
                <a:spcPct val="100000"/>
              </a:lnSpc>
            </a:pPr>
            <a:r>
              <a:rPr lang="fr-FR" sz="1700"/>
              <a:t>Authentification à deux facteurs</a:t>
            </a:r>
          </a:p>
          <a:p>
            <a:pPr>
              <a:lnSpc>
                <a:spcPct val="100000"/>
              </a:lnSpc>
            </a:pPr>
            <a:r>
              <a:rPr lang="fr-FR" sz="1700"/>
              <a:t>Génération de rapports PDF</a:t>
            </a:r>
          </a:p>
        </p:txBody>
      </p:sp>
      <p:pic>
        <p:nvPicPr>
          <p:cNvPr id="6" name="Picture 5" descr="Vue de dessus des cubes reliés par des lignes noires">
            <a:extLst>
              <a:ext uri="{FF2B5EF4-FFF2-40B4-BE49-F238E27FC236}">
                <a16:creationId xmlns:a16="http://schemas.microsoft.com/office/drawing/2014/main" id="{59EA645B-213E-75C7-976E-68D309BE35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141" r="22219"/>
          <a:stretch>
            <a:fillRect/>
          </a:stretch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BA1112-B0D1-D30D-1A04-E415F849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9574" y="6292850"/>
            <a:ext cx="8138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DFC975-2FD7-44A5-9E78-ECBA4615607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064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553857-3115-34E8-ED6C-1535DFB6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039" y="1247775"/>
            <a:ext cx="3856418" cy="34496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FIN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5951E0-DE78-DD12-0FB8-7266CE0A2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039" y="4818063"/>
            <a:ext cx="4094161" cy="1268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Merci pour </a:t>
            </a:r>
            <a:r>
              <a:rPr lang="en-US" err="1">
                <a:solidFill>
                  <a:schemeClr val="tx1"/>
                </a:solidFill>
              </a:rPr>
              <a:t>votre</a:t>
            </a:r>
            <a:r>
              <a:rPr lang="en-US">
                <a:solidFill>
                  <a:schemeClr val="tx1"/>
                </a:solidFill>
              </a:rPr>
              <a:t> attention !</a:t>
            </a:r>
          </a:p>
        </p:txBody>
      </p:sp>
      <p:pic>
        <p:nvPicPr>
          <p:cNvPr id="8" name="Graphic 7" descr="Winking Face with No Fill">
            <a:extLst>
              <a:ext uri="{FF2B5EF4-FFF2-40B4-BE49-F238E27FC236}">
                <a16:creationId xmlns:a16="http://schemas.microsoft.com/office/drawing/2014/main" id="{B1B55F60-8445-5561-784F-52F395543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4657" y="1704805"/>
            <a:ext cx="3895343" cy="389534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0C9A54-73AB-18A7-C4A9-4BA87A8B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9574" y="6292850"/>
            <a:ext cx="8138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DFC975-2FD7-44A5-9E78-ECBA4615607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61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2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1829FBA-D127-8C9F-C9F2-E12CEE57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fr-FR"/>
              <a:t>Plan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CAE066-5333-23CE-815B-49301609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9574" y="6292850"/>
            <a:ext cx="8138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DFC975-2FD7-44A5-9E78-ECBA4615607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BF033AE3-02D1-FAD6-804D-A18038494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3923544"/>
              </p:ext>
            </p:extLst>
          </p:nvPr>
        </p:nvGraphicFramePr>
        <p:xfrm>
          <a:off x="1124456" y="2194178"/>
          <a:ext cx="9528584" cy="3898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780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ne image contenant personne, habits, costume, Téléphone mobile&#10;&#10;Le contenu généré par l’IA peut être incorrect.">
            <a:extLst>
              <a:ext uri="{FF2B5EF4-FFF2-40B4-BE49-F238E27FC236}">
                <a16:creationId xmlns:a16="http://schemas.microsoft.com/office/drawing/2014/main" id="{D5807D36-4FB5-6558-B37F-E315AB2E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"/>
          <a:stretch>
            <a:fillRect/>
          </a:stretch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44" name="Rectangle">
            <a:extLst>
              <a:ext uri="{FF2B5EF4-FFF2-40B4-BE49-F238E27FC236}">
                <a16:creationId xmlns:a16="http://schemas.microsoft.com/office/drawing/2014/main" id="{F7C9FD24-3092-E04F-925D-C1183BF5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55197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8AA46D-07CD-3AC1-23FA-E4B37FF1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400798" cy="1550419"/>
          </a:xfrm>
        </p:spPr>
        <p:txBody>
          <a:bodyPr>
            <a:normAutofit/>
          </a:bodyPr>
          <a:lstStyle/>
          <a:p>
            <a:r>
              <a:rPr lang="fr-FR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5C4208-4354-CFA2-9C57-F8648AF2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400798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/>
              <a:t>Contexte :</a:t>
            </a:r>
          </a:p>
          <a:p>
            <a:pPr>
              <a:lnSpc>
                <a:spcPct val="100000"/>
              </a:lnSpc>
            </a:pPr>
            <a:r>
              <a:rPr lang="fr-FR"/>
              <a:t>Digitalisation croissante des services bancaires</a:t>
            </a:r>
          </a:p>
          <a:p>
            <a:pPr>
              <a:lnSpc>
                <a:spcPct val="100000"/>
              </a:lnSpc>
            </a:pPr>
            <a:r>
              <a:rPr lang="fr-FR"/>
              <a:t>Besoin d’autonomie, d’accessibilité et de sécurité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/>
              <a:t>Problématique 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/>
              <a:t>Comment offrir une application bancaire simple, sécurisée et fonctionnelle pour effectuer et consulter des opérations financières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15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15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904E7F-F593-B30B-AE83-842290B53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9574" y="6292850"/>
            <a:ext cx="8138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DFC975-2FD7-44A5-9E78-ECBA4615607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734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194546-DC1B-9DFA-5CC7-9B06BBAB9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r>
              <a:rPr lang="fr-FR"/>
              <a:t>Cadre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4952FB-BEA9-A0C3-6E86-1EE76010B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9574" y="6292850"/>
            <a:ext cx="8138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DFC975-2FD7-44A5-9E78-ECBA4615607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16F787F8-4C16-41B9-2779-084660B8FB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6137920"/>
              </p:ext>
            </p:extLst>
          </p:nvPr>
        </p:nvGraphicFramePr>
        <p:xfrm>
          <a:off x="1587500" y="2160588"/>
          <a:ext cx="9486900" cy="3925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9963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2CB28FA-D609-64AB-B0D8-55E75087B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64" y="455362"/>
            <a:ext cx="4143736" cy="3392972"/>
          </a:xfrm>
        </p:spPr>
        <p:txBody>
          <a:bodyPr>
            <a:normAutofit/>
          </a:bodyPr>
          <a:lstStyle/>
          <a:p>
            <a:r>
              <a:rPr lang="fr-FR" sz="3700"/>
              <a:t>Cadre du projet : Besoins fonctionnels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97B4B7-10FF-C03D-872C-D859B7058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9574" y="6292850"/>
            <a:ext cx="8138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DFC975-2FD7-44A5-9E78-ECBA4615607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1B7CE005-90A8-8D14-AED0-AA3628D8AD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1739159"/>
              </p:ext>
            </p:extLst>
          </p:nvPr>
        </p:nvGraphicFramePr>
        <p:xfrm>
          <a:off x="5224244" y="409518"/>
          <a:ext cx="6034656" cy="563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1958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424C2B-E468-EBD4-7D02-394A85B58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fr-FR"/>
              <a:t>Conception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C0A4DF-9614-902A-D072-E0D5A365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9574" y="6292850"/>
            <a:ext cx="8138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DFC975-2FD7-44A5-9E78-ECBA4615607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62CA3CCB-16BD-69D7-8906-75A72B00C9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4864159"/>
              </p:ext>
            </p:extLst>
          </p:nvPr>
        </p:nvGraphicFramePr>
        <p:xfrm>
          <a:off x="1124456" y="2194178"/>
          <a:ext cx="9528584" cy="3898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5604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C23528-2D8F-7316-847E-5296E56C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Conception : </a:t>
            </a:r>
            <a:br>
              <a:rPr lang="fr-FR"/>
            </a:br>
            <a:r>
              <a:rPr lang="fr-FR"/>
              <a:t>Diagramme de cas d’utilisation</a:t>
            </a:r>
          </a:p>
        </p:txBody>
      </p:sp>
      <p:pic>
        <p:nvPicPr>
          <p:cNvPr id="6" name="Espace réservé du contenu 5" descr="Une image contenant texte, diagramme, ligne, croquis&#10;&#10;Le contenu généré par l’IA peut être incorrect.">
            <a:extLst>
              <a:ext uri="{FF2B5EF4-FFF2-40B4-BE49-F238E27FC236}">
                <a16:creationId xmlns:a16="http://schemas.microsoft.com/office/drawing/2014/main" id="{19270D00-FFDF-B5F3-8CFD-015C261A8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59" y="2160588"/>
            <a:ext cx="7668142" cy="413226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4AB56F-40DE-3BFE-F6C2-18D9BC9AA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03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CE1388-036D-0405-A4EE-0BB7FCEC6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Conception : </a:t>
            </a:r>
            <a:br>
              <a:rPr lang="fr-FR"/>
            </a:br>
            <a:r>
              <a:rPr lang="fr-FR"/>
              <a:t>Diagramme de séquence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9258CE7-F7BC-EE02-124A-E128A84F4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6041" y="2160588"/>
            <a:ext cx="8553691" cy="392588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259BA4-9B41-2029-0405-1FE078381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71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E17A25-3031-BAF0-9505-AD1A9E54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Conception :</a:t>
            </a:r>
            <a:br>
              <a:rPr lang="fr-FR"/>
            </a:br>
            <a:r>
              <a:rPr lang="fr-FR"/>
              <a:t>Diagramme de classe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F8C37BB-4A4E-073F-921E-A9C4C118D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7453" y="2160588"/>
            <a:ext cx="6515210" cy="392588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0176DD-D8DA-74BD-0966-9DD81F47F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26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1C3F2734C7D24EAB4F198017CB0FBA" ma:contentTypeVersion="2" ma:contentTypeDescription="Crée un document." ma:contentTypeScope="" ma:versionID="b6b9130c6023f55b86d9f9b701d4e9aa">
  <xsd:schema xmlns:xsd="http://www.w3.org/2001/XMLSchema" xmlns:xs="http://www.w3.org/2001/XMLSchema" xmlns:p="http://schemas.microsoft.com/office/2006/metadata/properties" xmlns:ns3="225f4b27-d771-4310-8e31-d8c02a34e9e8" targetNamespace="http://schemas.microsoft.com/office/2006/metadata/properties" ma:root="true" ma:fieldsID="48defff77942c2ce9e6f69f601c33172" ns3:_="">
    <xsd:import namespace="225f4b27-d771-4310-8e31-d8c02a34e9e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5f4b27-d771-4310-8e31-d8c02a34e9e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25f4b27-d771-4310-8e31-d8c02a34e9e8" xsi:nil="true"/>
  </documentManagement>
</p:properties>
</file>

<file path=customXml/itemProps1.xml><?xml version="1.0" encoding="utf-8"?>
<ds:datastoreItem xmlns:ds="http://schemas.openxmlformats.org/officeDocument/2006/customXml" ds:itemID="{BDBFDD51-EFC2-4520-B633-0EAABB835B98}">
  <ds:schemaRefs>
    <ds:schemaRef ds:uri="225f4b27-d771-4310-8e31-d8c02a34e9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7A1128B-F4E7-4DA6-93CF-AC6D0AA664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84F06C-A176-4060-96DB-81550E4219C9}">
  <ds:schemaRefs>
    <ds:schemaRef ds:uri="225f4b27-d771-4310-8e31-d8c02a34e9e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13</Slides>
  <Notes>1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InterweaveVTI</vt:lpstr>
      <vt:lpstr>Conception et développement d’une application web pour la gestion des comptes Bancaires</vt:lpstr>
      <vt:lpstr>Plan</vt:lpstr>
      <vt:lpstr>Introduction</vt:lpstr>
      <vt:lpstr>Cadre du projet</vt:lpstr>
      <vt:lpstr>Cadre du projet : Besoins fonctionnels</vt:lpstr>
      <vt:lpstr>Conception</vt:lpstr>
      <vt:lpstr>Conception :  Diagramme de cas d’utilisation</vt:lpstr>
      <vt:lpstr>Conception :  Diagramme de séquence</vt:lpstr>
      <vt:lpstr>Conception : Diagramme de classe</vt:lpstr>
      <vt:lpstr>Technologies utilisées </vt:lpstr>
      <vt:lpstr>Implémentation</vt:lpstr>
      <vt:lpstr>Conclusion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Tazi</dc:creator>
  <cp:revision>3</cp:revision>
  <dcterms:created xsi:type="dcterms:W3CDTF">2025-05-17T14:01:58Z</dcterms:created>
  <dcterms:modified xsi:type="dcterms:W3CDTF">2025-07-02T17:59:54Z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0x010100121C3F2734C7D24EAB4F198017CB0FBA</vt:lpwstr>
  </property>
</Properties>
</file>